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6"/>
  </p:notesMasterIdLst>
  <p:sldIdLst>
    <p:sldId id="269" r:id="rId2"/>
    <p:sldId id="262" r:id="rId3"/>
    <p:sldId id="268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DAE3"/>
    <a:srgbClr val="E64897"/>
    <a:srgbClr val="71AE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8" d="100"/>
          <a:sy n="28" d="100"/>
        </p:scale>
        <p:origin x="-1710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8CCB4-BBB8-4CB8-8661-552BB8EBFB6E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0CA91-49FE-45F8-B6F3-4E612B0B5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олилиния 6"/>
          <p:cNvSpPr/>
          <p:nvPr userDrawn="1"/>
        </p:nvSpPr>
        <p:spPr>
          <a:xfrm>
            <a:off x="323528" y="476672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solidFill>
            <a:srgbClr val="2FDAE3"/>
          </a:solidFill>
          <a:ln>
            <a:solidFill>
              <a:srgbClr val="2FD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dochki-materi.com/wp-content/uploads/2013/06/risuno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249496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лилиния 8"/>
          <p:cNvSpPr/>
          <p:nvPr userDrawn="1"/>
        </p:nvSpPr>
        <p:spPr>
          <a:xfrm>
            <a:off x="6084168" y="476672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solidFill>
            <a:schemeClr val="accent6">
              <a:lumMod val="75000"/>
              <a:alpha val="8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323528" y="2564904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noFill/>
          <a:ln>
            <a:solidFill>
              <a:srgbClr val="2FD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6156176" y="2564904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noFill/>
          <a:ln>
            <a:solidFill>
              <a:srgbClr val="2FD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>
            <a:off x="3275856" y="2564904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solidFill>
            <a:srgbClr val="E64897"/>
          </a:solidFill>
          <a:ln>
            <a:solidFill>
              <a:srgbClr val="E64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3275856" y="476672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noFill/>
          <a:ln>
            <a:solidFill>
              <a:srgbClr val="2FD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8" descr="Векторный клипарт - Цветные краски"/>
          <p:cNvPicPr>
            <a:picLocks noChangeAspect="1" noChangeArrowheads="1"/>
          </p:cNvPicPr>
          <p:nvPr userDrawn="1"/>
        </p:nvPicPr>
        <p:blipFill>
          <a:blip r:embed="rId3" cstate="print"/>
          <a:srcRect t="14662" b="50254"/>
          <a:stretch>
            <a:fillRect/>
          </a:stretch>
        </p:blipFill>
        <p:spPr bwMode="auto">
          <a:xfrm>
            <a:off x="6300192" y="2636912"/>
            <a:ext cx="2232248" cy="157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Клипарт: краски, кисти, карандаши.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2376264" cy="158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 userDrawn="1"/>
        </p:nvSpPr>
        <p:spPr>
          <a:xfrm>
            <a:off x="0" y="6525344"/>
            <a:ext cx="9144000" cy="144016"/>
          </a:xfrm>
          <a:prstGeom prst="rect">
            <a:avLst/>
          </a:prstGeom>
          <a:solidFill>
            <a:srgbClr val="2FDAE3"/>
          </a:solidFill>
          <a:ln>
            <a:solidFill>
              <a:srgbClr val="2FD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E64897"/>
          </a:solidFill>
          <a:ln>
            <a:solidFill>
              <a:srgbClr val="E64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8" descr="Кисти, краски"/>
          <p:cNvPicPr>
            <a:picLocks noChangeAspect="1" noChangeArrowheads="1"/>
          </p:cNvPicPr>
          <p:nvPr userDrawn="1"/>
        </p:nvPicPr>
        <p:blipFill>
          <a:blip r:embed="rId5" cstate="print"/>
          <a:srcRect t="7045"/>
          <a:stretch>
            <a:fillRect/>
          </a:stretch>
        </p:blipFill>
        <p:spPr bwMode="auto">
          <a:xfrm>
            <a:off x="1259632" y="4437112"/>
            <a:ext cx="7483818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AD41F-0C20-476E-BB0F-00779ECA7369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Acer\Desktop\DSCN4498.MOV" TargetMode="External"/><Relationship Id="rId1" Type="http://schemas.openxmlformats.org/officeDocument/2006/relationships/audio" Target="file:///C:\Users\Acer\Desktop\&#1079;&#1072;&#1085;&#1103;&#1090;&#1080;&#1077;%20&#1085;&#1072;%20&#1074;&#1086;&#1089;&#1087;&#1080;&#1090;&#1072;&#1090;&#1077;&#1083;&#1100;%20&#1075;&#1086;&#1076;&#1072;\Unknown%20-%20&#1064;&#1077;&#1083;&#1077;&#1089;&#1090;%20&#1083;&#1080;&#1089;&#1090;&#1074;&#1099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cer\Downloads\&#1047;&#1074;&#1091;&#1082;&#1080;%20&#1087;&#1088;&#1080;&#1088;&#1086;&#1076;&#1099;%20-%20&#1103;,%20&#1082;&#1072;&#1082;%20&#1080;&#1089;&#1090;&#1080;&#1085;&#1085;&#1072;&#1103;%20&#1076;&#1086;&#1095;&#1072;%20&#1086;&#1089;&#1077;&#1085;&#1080;,%20&#1086;&#1095;&#1077;&#1085;&#1100;%20&#1083;&#1102;&#1073;&#1083;&#1102;%20&#1076;&#1086;&#1078;&#1076;&#1100;.%20&#1086;&#1085;%20&#1090;&#1072;&#1082;&#1086;&#1081;.%20&#1090;&#1072;&#1082;&#1086;&#1081;%20&#1082;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Unknown - Шелест лист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6237312"/>
            <a:ext cx="304800" cy="304800"/>
          </a:xfrm>
          <a:prstGeom prst="rect">
            <a:avLst/>
          </a:prstGeom>
        </p:spPr>
      </p:pic>
      <p:pic>
        <p:nvPicPr>
          <p:cNvPr id="4" name="DSCN4498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54868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24662" t="8657" r="5725" b="13579"/>
          <a:stretch>
            <a:fillRect/>
          </a:stretch>
        </p:blipFill>
        <p:spPr bwMode="auto">
          <a:xfrm>
            <a:off x="251520" y="620688"/>
            <a:ext cx="8625465" cy="5527906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Звуки природы - я, как истинная доча осени, очень люблю дождь. он такой. такой 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0</Words>
  <Application>Microsoft Office PowerPoint</Application>
  <PresentationFormat>Экран (4:3)</PresentationFormat>
  <Paragraphs>0</Paragraphs>
  <Slides>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Windows User</cp:lastModifiedBy>
  <cp:revision>63</cp:revision>
  <dcterms:created xsi:type="dcterms:W3CDTF">2014-07-26T18:42:17Z</dcterms:created>
  <dcterms:modified xsi:type="dcterms:W3CDTF">2016-11-08T06:26:28Z</dcterms:modified>
</cp:coreProperties>
</file>