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317" r:id="rId4"/>
    <p:sldId id="259" r:id="rId5"/>
    <p:sldId id="327" r:id="rId6"/>
    <p:sldId id="321" r:id="rId7"/>
    <p:sldId id="322" r:id="rId8"/>
    <p:sldId id="323" r:id="rId9"/>
    <p:sldId id="325" r:id="rId10"/>
    <p:sldId id="332" r:id="rId11"/>
    <p:sldId id="329" r:id="rId12"/>
    <p:sldId id="273" r:id="rId14"/>
    <p:sldId id="335" r:id="rId15"/>
    <p:sldId id="284" r:id="rId16"/>
    <p:sldId id="292" r:id="rId17"/>
    <p:sldId id="285" r:id="rId18"/>
    <p:sldId id="290" r:id="rId19"/>
    <p:sldId id="331" r:id="rId20"/>
    <p:sldId id="336" r:id="rId21"/>
    <p:sldId id="293" r:id="rId22"/>
    <p:sldId id="297" r:id="rId23"/>
    <p:sldId id="299" r:id="rId24"/>
    <p:sldId id="302" r:id="rId25"/>
    <p:sldId id="303" r:id="rId26"/>
    <p:sldId id="306" r:id="rId27"/>
    <p:sldId id="307" r:id="rId28"/>
    <p:sldId id="311" r:id="rId29"/>
    <p:sldId id="312" r:id="rId30"/>
    <p:sldId id="313" r:id="rId31"/>
    <p:sldId id="338" r:id="rId32"/>
    <p:sldId id="296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pos="384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ОУ 107" initials="Д1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2" y="60"/>
      </p:cViewPr>
      <p:guideLst>
        <p:guide orient="horz" pos="2147"/>
        <p:guide pos="3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29DB4-7EC7-4114-91AC-0EB6970A936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3FA5E-E48D-44A5-9CC9-2E4E3A13AC5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938588"/>
            <a:ext cx="10972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4B2EC-3ECB-4F29-AA87-79B63779AD51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GIF"/><Relationship Id="rId1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GIF"/><Relationship Id="rId1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GIF"/><Relationship Id="rId1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ru-RU" sz="8000" i="1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ru-RU" sz="8000" i="1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ru-RU" sz="8000" i="1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sz="8000" i="1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charset="0"/>
                <a:cs typeface="Times New Roman" panose="02020603050405020304" charset="0"/>
              </a:rPr>
              <a:t>Путешествие в страну математики на поезде</a:t>
            </a:r>
            <a:r>
              <a:rPr lang="ru-RU" i="1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ru-RU" i="1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0650" y="537210"/>
            <a:ext cx="9144000" cy="4039870"/>
          </a:xfrm>
        </p:spPr>
        <p:txBody>
          <a:bodyPr/>
          <a:lstStyle/>
          <a:p>
            <a:endParaRPr lang="ru-RU"/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309370" y="213995"/>
            <a:ext cx="8901430" cy="2143125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 smtClean="0"/>
            </a:br>
            <a:br>
              <a:rPr lang="ru-RU" b="1" dirty="0" smtClean="0"/>
            </a:br>
            <a:br>
              <a:rPr lang="ru-RU" b="1" dirty="0" smtClean="0"/>
            </a:br>
            <a:r>
              <a:rPr lang="ru-RU" b="1" dirty="0" smtClean="0"/>
              <a:t> </a:t>
            </a:r>
            <a:endParaRPr lang="ru-RU" b="1" dirty="0" smtClean="0">
              <a:solidFill>
                <a:srgbClr val="00B05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309654" y="5429264"/>
            <a:ext cx="4214842" cy="554023"/>
          </a:xfrm>
        </p:spPr>
        <p:txBody>
          <a:bodyPr>
            <a:normAutofit fontScale="45000" lnSpcReduction="20000"/>
          </a:bodyPr>
          <a:lstStyle/>
          <a:p>
            <a:pPr algn="ctr">
              <a:buNone/>
            </a:pPr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66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buNone/>
            </a:pPr>
            <a:endParaRPr lang="ru-RU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089" name="TextBox 16"/>
          <p:cNvSpPr txBox="1">
            <a:spLocks noChangeArrowheads="1"/>
          </p:cNvSpPr>
          <p:nvPr/>
        </p:nvSpPr>
        <p:spPr bwMode="auto">
          <a:xfrm>
            <a:off x="4167188" y="1571625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" name="Заголовок 1"/>
          <p:cNvSpPr txBox="1"/>
          <p:nvPr/>
        </p:nvSpPr>
        <p:spPr bwMode="auto">
          <a:xfrm>
            <a:off x="1809720" y="428605"/>
            <a:ext cx="7869120" cy="6429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0" y="2515235"/>
            <a:ext cx="1000125" cy="1912620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 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52370" y="2823210"/>
            <a:ext cx="929005" cy="1604010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09620" y="2999105"/>
            <a:ext cx="1143000" cy="1807845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38625" y="2603500"/>
            <a:ext cx="1071880" cy="1612265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66995" y="2998470"/>
            <a:ext cx="786130" cy="2856230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  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53125" y="2665095"/>
            <a:ext cx="857250" cy="1762125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 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34175" y="2749550"/>
            <a:ext cx="857250" cy="2516505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7524750" y="2999105"/>
            <a:ext cx="1071880" cy="2498725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8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453755" y="3199765"/>
            <a:ext cx="1000125" cy="2583815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9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239250" y="2999105"/>
            <a:ext cx="1643380" cy="2355850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marL="0" indent="0">
              <a:buFont typeface="Arial" panose="020B0604020202020204" pitchFamily="34" charset="0"/>
            </a:pPr>
            <a:r>
              <a:rPr sz="7335" b="1" i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С</a:t>
            </a:r>
            <a:r>
              <a:rPr lang="ru-RU" sz="7335" b="1" i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танция</a:t>
            </a:r>
            <a:r>
              <a:rPr sz="7335" b="1" i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 «Отдыхай – ка!</a:t>
            </a:r>
            <a:r>
              <a:rPr sz="7335" i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»</a:t>
            </a:r>
            <a:endParaRPr lang="ru-RU" altLang="en-US" sz="7335" i="1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sym typeface="+mn-ea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556000" y="2068830"/>
            <a:ext cx="5080000" cy="3909060"/>
          </a:xfrm>
          <a:prstGeom prst="rect">
            <a:avLst/>
          </a:prstGeom>
        </p:spPr>
        <p:txBody>
          <a:bodyPr>
            <a:spAutoFit/>
          </a:bodyPr>
          <a:p>
            <a:pPr algn="just" defTabSz="266700">
              <a:lnSpc>
                <a:spcPct val="107000"/>
              </a:lnSpc>
            </a:pPr>
            <a:endParaRPr sz="1600"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07000"/>
              </a:lnSpc>
            </a:pPr>
            <a:r>
              <a:rPr sz="240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Мы немножко отдохнём </a:t>
            </a:r>
            <a:endParaRPr sz="2400">
              <a:solidFill>
                <a:srgbClr val="00206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07000"/>
              </a:lnSpc>
            </a:pPr>
            <a:r>
              <a:rPr sz="240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Быстро встаньте, улыбнитесь,</a:t>
            </a:r>
            <a:endParaRPr sz="2400">
              <a:solidFill>
                <a:srgbClr val="00206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07000"/>
              </a:lnSpc>
            </a:pPr>
            <a:r>
              <a:rPr sz="240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Выше, выше потянитесь</a:t>
            </a:r>
            <a:endParaRPr sz="2400">
              <a:solidFill>
                <a:srgbClr val="00206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07000"/>
              </a:lnSpc>
            </a:pPr>
            <a:r>
              <a:rPr sz="240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Ну-ка, плечи распрямите,</a:t>
            </a:r>
            <a:endParaRPr sz="2400">
              <a:solidFill>
                <a:srgbClr val="00206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07000"/>
              </a:lnSpc>
            </a:pPr>
            <a:r>
              <a:rPr sz="240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Поднимите, опустите,</a:t>
            </a:r>
            <a:endParaRPr sz="2400">
              <a:solidFill>
                <a:srgbClr val="00206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07000"/>
              </a:lnSpc>
            </a:pPr>
            <a:r>
              <a:rPr sz="240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Влево, вправо повернитесь</a:t>
            </a:r>
            <a:endParaRPr sz="2400">
              <a:solidFill>
                <a:srgbClr val="00206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07000"/>
              </a:lnSpc>
            </a:pPr>
            <a:r>
              <a:rPr sz="240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Пола ручками коснитесь</a:t>
            </a:r>
            <a:endParaRPr sz="2400">
              <a:solidFill>
                <a:srgbClr val="00206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07000"/>
              </a:lnSpc>
            </a:pPr>
            <a:r>
              <a:rPr sz="240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Сели-встали, сели – встали</a:t>
            </a:r>
            <a:endParaRPr sz="2400">
              <a:solidFill>
                <a:srgbClr val="00206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07000"/>
              </a:lnSpc>
            </a:pPr>
            <a:r>
              <a:rPr sz="240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И на месте поскакали.</a:t>
            </a:r>
            <a:endParaRPr sz="2400">
              <a:solidFill>
                <a:srgbClr val="002060"/>
              </a:solidFill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25855" y="-60960"/>
            <a:ext cx="9881235" cy="66592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en-US" sz="6600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Станция «</a:t>
            </a:r>
            <a:r>
              <a:rPr lang="ru-RU" altLang="en-US" sz="6600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Фигурная</a:t>
            </a:r>
            <a:r>
              <a:rPr lang="en-US" altLang="en-US" sz="6600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»</a:t>
            </a:r>
            <a:r>
              <a:rPr lang="en-US" altLang="ru-RU" sz="6600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ru-RU" altLang="en-US" sz="66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98880" y="238760"/>
            <a:ext cx="10043795" cy="63169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бьемные фигуры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3600" y="1537335"/>
            <a:ext cx="10636250" cy="3783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ПАРАЛЕЛЕПИПЕ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550" y="640715"/>
            <a:ext cx="10488295" cy="54508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95550" y="549275"/>
            <a:ext cx="4321175" cy="1150938"/>
          </a:xfrm>
        </p:spPr>
        <p:txBody>
          <a:bodyPr/>
          <a:lstStyle/>
          <a:p>
            <a:pPr eaLnBrk="1" hangingPunct="1"/>
            <a:r>
              <a:rPr lang="ru-RU" altLang="ru-RU" sz="6000" b="1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ТАНГРАМ</a:t>
            </a:r>
            <a:endParaRPr lang="ru-RU" altLang="ru-RU" sz="6000" b="1" i="1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219" name="Rectangle 18"/>
          <p:cNvSpPr>
            <a:spLocks noGrp="1" noChangeArrowheads="1"/>
          </p:cNvSpPr>
          <p:nvPr>
            <p:ph sz="half" idx="1"/>
          </p:nvPr>
        </p:nvSpPr>
        <p:spPr>
          <a:xfrm>
            <a:off x="7464425" y="188913"/>
            <a:ext cx="2890838" cy="2592387"/>
          </a:xfrm>
        </p:spPr>
        <p:txBody>
          <a:bodyPr/>
          <a:lstStyle/>
          <a:p>
            <a:pPr eaLnBrk="1" hangingPunct="1"/>
            <a:endParaRPr lang="ru-RU" altLang="ru-RU" sz="28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992630" y="1514475"/>
            <a:ext cx="8229600" cy="5127625"/>
          </a:xfrm>
        </p:spPr>
        <p:txBody>
          <a:bodyPr>
            <a:normAutofit/>
          </a:bodyPr>
          <a:lstStyle/>
          <a:p>
            <a:pPr marL="0" indent="0" algn="l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/>
              <a:buNone/>
              <a:defRPr/>
            </a:pPr>
            <a:r>
              <a:rPr lang="ru-RU" altLang="ru-RU" sz="2800" b="1" dirty="0" err="1" smtClean="0"/>
              <a:t>Танграм</a:t>
            </a:r>
            <a:r>
              <a:rPr lang="ru-RU" altLang="ru-RU" sz="2400" dirty="0" smtClean="0"/>
              <a:t> – в переводе с китайского  языка обозначает «семь дощечек  мастерства», а ещё её называют  головоломкой.</a:t>
            </a:r>
            <a:endParaRPr lang="ru-RU" altLang="ru-RU" sz="24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/>
              <a:buChar char=""/>
              <a:defRPr/>
            </a:pPr>
            <a:endParaRPr lang="ru-RU" altLang="ru-RU" sz="2400" dirty="0" smtClean="0"/>
          </a:p>
        </p:txBody>
      </p:sp>
      <p:grpSp>
        <p:nvGrpSpPr>
          <p:cNvPr id="9221" name="Group 19"/>
          <p:cNvGrpSpPr/>
          <p:nvPr/>
        </p:nvGrpSpPr>
        <p:grpSpPr bwMode="auto">
          <a:xfrm>
            <a:off x="5862320" y="2612390"/>
            <a:ext cx="4497705" cy="4095115"/>
            <a:chOff x="2601" y="2574"/>
            <a:chExt cx="5951" cy="5951"/>
          </a:xfrm>
        </p:grpSpPr>
        <p:grpSp>
          <p:nvGrpSpPr>
            <p:cNvPr id="9222" name="Group 20"/>
            <p:cNvGrpSpPr/>
            <p:nvPr/>
          </p:nvGrpSpPr>
          <p:grpSpPr bwMode="auto">
            <a:xfrm>
              <a:off x="2601" y="2574"/>
              <a:ext cx="5951" cy="5951"/>
              <a:chOff x="2601" y="2574"/>
              <a:chExt cx="5951" cy="5951"/>
            </a:xfrm>
          </p:grpSpPr>
          <p:grpSp>
            <p:nvGrpSpPr>
              <p:cNvPr id="9224" name="Group 21"/>
              <p:cNvGrpSpPr/>
              <p:nvPr/>
            </p:nvGrpSpPr>
            <p:grpSpPr bwMode="auto">
              <a:xfrm>
                <a:off x="2601" y="2574"/>
                <a:ext cx="5951" cy="5951"/>
                <a:chOff x="4041" y="1494"/>
                <a:chExt cx="5951" cy="5951"/>
              </a:xfrm>
            </p:grpSpPr>
            <p:grpSp>
              <p:nvGrpSpPr>
                <p:cNvPr id="9227" name="Group 22"/>
                <p:cNvGrpSpPr/>
                <p:nvPr/>
              </p:nvGrpSpPr>
              <p:grpSpPr bwMode="auto">
                <a:xfrm>
                  <a:off x="4041" y="1494"/>
                  <a:ext cx="5944" cy="2966"/>
                  <a:chOff x="801" y="414"/>
                  <a:chExt cx="5944" cy="2966"/>
                </a:xfrm>
              </p:grpSpPr>
              <p:sp>
                <p:nvSpPr>
                  <p:cNvPr id="9230" name="Freeform 23"/>
                  <p:cNvSpPr/>
                  <p:nvPr/>
                </p:nvSpPr>
                <p:spPr bwMode="auto">
                  <a:xfrm>
                    <a:off x="801" y="414"/>
                    <a:ext cx="2966" cy="2966"/>
                  </a:xfrm>
                  <a:custGeom>
                    <a:avLst/>
                    <a:gdLst>
                      <a:gd name="T0" fmla="*/ 0 w 2966"/>
                      <a:gd name="T1" fmla="*/ 7 h 2966"/>
                      <a:gd name="T2" fmla="*/ 2966 w 2966"/>
                      <a:gd name="T3" fmla="*/ 0 h 2966"/>
                      <a:gd name="T4" fmla="*/ 9 w 2966"/>
                      <a:gd name="T5" fmla="*/ 2966 h 2966"/>
                      <a:gd name="T6" fmla="*/ 0 w 2966"/>
                      <a:gd name="T7" fmla="*/ 7 h 296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966"/>
                      <a:gd name="T13" fmla="*/ 0 h 2966"/>
                      <a:gd name="T14" fmla="*/ 2966 w 2966"/>
                      <a:gd name="T15" fmla="*/ 2966 h 296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966" h="2966">
                        <a:moveTo>
                          <a:pt x="0" y="7"/>
                        </a:moveTo>
                        <a:lnTo>
                          <a:pt x="2966" y="0"/>
                        </a:lnTo>
                        <a:lnTo>
                          <a:pt x="9" y="2966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31" name="Freeform 24"/>
                  <p:cNvSpPr/>
                  <p:nvPr/>
                </p:nvSpPr>
                <p:spPr bwMode="auto">
                  <a:xfrm>
                    <a:off x="2305" y="414"/>
                    <a:ext cx="4440" cy="1481"/>
                  </a:xfrm>
                  <a:custGeom>
                    <a:avLst/>
                    <a:gdLst>
                      <a:gd name="T0" fmla="*/ 1466 w 4440"/>
                      <a:gd name="T1" fmla="*/ 0 h 1481"/>
                      <a:gd name="T2" fmla="*/ 4440 w 4440"/>
                      <a:gd name="T3" fmla="*/ 6 h 1481"/>
                      <a:gd name="T4" fmla="*/ 2960 w 4440"/>
                      <a:gd name="T5" fmla="*/ 1471 h 1481"/>
                      <a:gd name="T6" fmla="*/ 0 w 4440"/>
                      <a:gd name="T7" fmla="*/ 1481 h 1481"/>
                      <a:gd name="T8" fmla="*/ 1466 w 4440"/>
                      <a:gd name="T9" fmla="*/ 0 h 14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40"/>
                      <a:gd name="T16" fmla="*/ 0 h 1481"/>
                      <a:gd name="T17" fmla="*/ 4440 w 4440"/>
                      <a:gd name="T18" fmla="*/ 1481 h 14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40" h="1481">
                        <a:moveTo>
                          <a:pt x="1466" y="0"/>
                        </a:moveTo>
                        <a:lnTo>
                          <a:pt x="4440" y="6"/>
                        </a:lnTo>
                        <a:lnTo>
                          <a:pt x="2960" y="1471"/>
                        </a:lnTo>
                        <a:lnTo>
                          <a:pt x="0" y="1481"/>
                        </a:lnTo>
                        <a:lnTo>
                          <a:pt x="1466" y="0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228" name="Freeform 25"/>
                <p:cNvSpPr/>
                <p:nvPr/>
              </p:nvSpPr>
              <p:spPr bwMode="auto">
                <a:xfrm rot="5400000">
                  <a:off x="5519" y="2984"/>
                  <a:ext cx="2991" cy="5931"/>
                </a:xfrm>
                <a:custGeom>
                  <a:avLst/>
                  <a:gdLst>
                    <a:gd name="T0" fmla="*/ 2991 w 2991"/>
                    <a:gd name="T1" fmla="*/ 0 h 5931"/>
                    <a:gd name="T2" fmla="*/ 0 w 2991"/>
                    <a:gd name="T3" fmla="*/ 2984 h 5931"/>
                    <a:gd name="T4" fmla="*/ 30 w 2991"/>
                    <a:gd name="T5" fmla="*/ 2976 h 5931"/>
                    <a:gd name="T6" fmla="*/ 2978 w 2991"/>
                    <a:gd name="T7" fmla="*/ 5931 h 5931"/>
                    <a:gd name="T8" fmla="*/ 2991 w 2991"/>
                    <a:gd name="T9" fmla="*/ 0 h 59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91"/>
                    <a:gd name="T16" fmla="*/ 0 h 5931"/>
                    <a:gd name="T17" fmla="*/ 2991 w 2991"/>
                    <a:gd name="T18" fmla="*/ 5931 h 59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91" h="5931">
                      <a:moveTo>
                        <a:pt x="2991" y="0"/>
                      </a:moveTo>
                      <a:lnTo>
                        <a:pt x="0" y="2984"/>
                      </a:lnTo>
                      <a:lnTo>
                        <a:pt x="30" y="2976"/>
                      </a:lnTo>
                      <a:lnTo>
                        <a:pt x="2978" y="5931"/>
                      </a:lnTo>
                      <a:lnTo>
                        <a:pt x="2991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29" name="Freeform 26"/>
                <p:cNvSpPr/>
                <p:nvPr/>
              </p:nvSpPr>
              <p:spPr bwMode="auto">
                <a:xfrm>
                  <a:off x="7001" y="1502"/>
                  <a:ext cx="2991" cy="5931"/>
                </a:xfrm>
                <a:custGeom>
                  <a:avLst/>
                  <a:gdLst>
                    <a:gd name="T0" fmla="*/ 2991 w 2991"/>
                    <a:gd name="T1" fmla="*/ 0 h 5931"/>
                    <a:gd name="T2" fmla="*/ 0 w 2991"/>
                    <a:gd name="T3" fmla="*/ 2984 h 5931"/>
                    <a:gd name="T4" fmla="*/ 30 w 2991"/>
                    <a:gd name="T5" fmla="*/ 2976 h 5931"/>
                    <a:gd name="T6" fmla="*/ 2978 w 2991"/>
                    <a:gd name="T7" fmla="*/ 5931 h 5931"/>
                    <a:gd name="T8" fmla="*/ 2991 w 2991"/>
                    <a:gd name="T9" fmla="*/ 0 h 59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91"/>
                    <a:gd name="T16" fmla="*/ 0 h 5931"/>
                    <a:gd name="T17" fmla="*/ 2991 w 2991"/>
                    <a:gd name="T18" fmla="*/ 5931 h 59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91" h="5931">
                      <a:moveTo>
                        <a:pt x="2991" y="0"/>
                      </a:moveTo>
                      <a:lnTo>
                        <a:pt x="0" y="2984"/>
                      </a:lnTo>
                      <a:lnTo>
                        <a:pt x="30" y="2976"/>
                      </a:lnTo>
                      <a:lnTo>
                        <a:pt x="2978" y="5931"/>
                      </a:lnTo>
                      <a:lnTo>
                        <a:pt x="2991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225" name="Freeform 27"/>
              <p:cNvSpPr/>
              <p:nvPr/>
            </p:nvSpPr>
            <p:spPr bwMode="auto">
              <a:xfrm>
                <a:off x="4104" y="4050"/>
                <a:ext cx="2955" cy="1497"/>
              </a:xfrm>
              <a:custGeom>
                <a:avLst/>
                <a:gdLst>
                  <a:gd name="T0" fmla="*/ 0 w 2955"/>
                  <a:gd name="T1" fmla="*/ 6 h 1497"/>
                  <a:gd name="T2" fmla="*/ 2955 w 2955"/>
                  <a:gd name="T3" fmla="*/ 0 h 1497"/>
                  <a:gd name="T4" fmla="*/ 1479 w 2955"/>
                  <a:gd name="T5" fmla="*/ 1497 h 1497"/>
                  <a:gd name="T6" fmla="*/ 0 w 2955"/>
                  <a:gd name="T7" fmla="*/ 6 h 14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55"/>
                  <a:gd name="T13" fmla="*/ 0 h 1497"/>
                  <a:gd name="T14" fmla="*/ 2955 w 2955"/>
                  <a:gd name="T15" fmla="*/ 1497 h 14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55" h="1497">
                    <a:moveTo>
                      <a:pt x="0" y="6"/>
                    </a:moveTo>
                    <a:lnTo>
                      <a:pt x="2955" y="0"/>
                    </a:lnTo>
                    <a:lnTo>
                      <a:pt x="1479" y="149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6" name="Freeform 28"/>
              <p:cNvSpPr/>
              <p:nvPr/>
            </p:nvSpPr>
            <p:spPr bwMode="auto">
              <a:xfrm rot="-5400000">
                <a:off x="1880" y="6271"/>
                <a:ext cx="2955" cy="1497"/>
              </a:xfrm>
              <a:custGeom>
                <a:avLst/>
                <a:gdLst>
                  <a:gd name="T0" fmla="*/ 0 w 2955"/>
                  <a:gd name="T1" fmla="*/ 6 h 1497"/>
                  <a:gd name="T2" fmla="*/ 2955 w 2955"/>
                  <a:gd name="T3" fmla="*/ 0 h 1497"/>
                  <a:gd name="T4" fmla="*/ 1479 w 2955"/>
                  <a:gd name="T5" fmla="*/ 1497 h 1497"/>
                  <a:gd name="T6" fmla="*/ 0 w 2955"/>
                  <a:gd name="T7" fmla="*/ 6 h 14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55"/>
                  <a:gd name="T13" fmla="*/ 0 h 1497"/>
                  <a:gd name="T14" fmla="*/ 2955 w 2955"/>
                  <a:gd name="T15" fmla="*/ 1497 h 14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55" h="1497">
                    <a:moveTo>
                      <a:pt x="0" y="6"/>
                    </a:moveTo>
                    <a:lnTo>
                      <a:pt x="2955" y="0"/>
                    </a:lnTo>
                    <a:lnTo>
                      <a:pt x="1479" y="149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223" name="Freeform 29"/>
            <p:cNvSpPr/>
            <p:nvPr/>
          </p:nvSpPr>
          <p:spPr bwMode="auto">
            <a:xfrm>
              <a:off x="2613" y="4056"/>
              <a:ext cx="2961" cy="2961"/>
            </a:xfrm>
            <a:custGeom>
              <a:avLst/>
              <a:gdLst>
                <a:gd name="T0" fmla="*/ 0 w 2961"/>
                <a:gd name="T1" fmla="*/ 1491 h 2961"/>
                <a:gd name="T2" fmla="*/ 1476 w 2961"/>
                <a:gd name="T3" fmla="*/ 0 h 2961"/>
                <a:gd name="T4" fmla="*/ 2961 w 2961"/>
                <a:gd name="T5" fmla="*/ 1488 h 2961"/>
                <a:gd name="T6" fmla="*/ 1494 w 2961"/>
                <a:gd name="T7" fmla="*/ 2961 h 2961"/>
                <a:gd name="T8" fmla="*/ 0 w 2961"/>
                <a:gd name="T9" fmla="*/ 1491 h 2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1"/>
                <a:gd name="T16" fmla="*/ 0 h 2961"/>
                <a:gd name="T17" fmla="*/ 2961 w 2961"/>
                <a:gd name="T18" fmla="*/ 2961 h 29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1" h="2961">
                  <a:moveTo>
                    <a:pt x="0" y="1491"/>
                  </a:moveTo>
                  <a:lnTo>
                    <a:pt x="1476" y="0"/>
                  </a:lnTo>
                  <a:lnTo>
                    <a:pt x="2961" y="1488"/>
                  </a:lnTo>
                  <a:lnTo>
                    <a:pt x="1494" y="2961"/>
                  </a:lnTo>
                  <a:lnTo>
                    <a:pt x="0" y="1491"/>
                  </a:lnTo>
                  <a:close/>
                </a:path>
              </a:pathLst>
            </a:custGeom>
            <a:solidFill>
              <a:srgbClr val="CC99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  <p:bldP spid="15362" grpId="1"/>
      <p:bldP spid="15362" grpId="2"/>
      <p:bldP spid="15362" grpId="3"/>
      <p:bldP spid="15362" grpId="4"/>
      <p:bldP spid="15362" grpId="5"/>
      <p:bldP spid="15362" grpId="6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5122" name="Picture 2" descr="C:\Users\1\Desktop\ТАН..jpeg"/>
          <p:cNvPicPr>
            <a:picLocks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593215" y="113030"/>
            <a:ext cx="8439150" cy="6607175"/>
          </a:xfrm>
          <a:prstGeom prst="rect">
            <a:avLst/>
          </a:prstGeom>
          <a:noFill/>
        </p:spPr>
      </p:pic>
      <p:sp>
        <p:nvSpPr>
          <p:cNvPr id="4" name="Замещающий текст 3"/>
          <p:cNvSpPr>
            <a:spLocks noGrp="1"/>
          </p:cNvSpPr>
          <p:nvPr>
            <p:ph type="body" sz="half" idx="2"/>
          </p:nvPr>
        </p:nvSpPr>
        <p:spPr>
          <a:xfrm>
            <a:off x="609600" y="3938905"/>
            <a:ext cx="10972800" cy="2781300"/>
          </a:xfrm>
        </p:spPr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en-US" sz="6600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Станция</a:t>
            </a:r>
            <a:r>
              <a:rPr lang="en-US" altLang="en-US" sz="6600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 «</a:t>
            </a:r>
            <a:r>
              <a:rPr lang="en-US" altLang="en-US" sz="6600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Задачкино</a:t>
            </a:r>
            <a:r>
              <a:rPr lang="en-US" altLang="en-US" sz="6600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en-US" altLang="ru-RU" sz="6600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6600" b="1" i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ФЕЯ..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0"/>
            <a:ext cx="57150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http://th09.deviantart.net/fs70/PRE/i/2010/153/9/2/Into_The_Forest_by_DREAMCA7CHER.jpg"/>
          <p:cNvPicPr>
            <a:picLocks noChangeAspect="1" noChangeArrowheads="1"/>
          </p:cNvPicPr>
          <p:nvPr/>
        </p:nvPicPr>
        <p:blipFill>
          <a:blip r:embed="rId1" cstate="print"/>
          <a:srcRect r="11111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8" descr="http://s49.radikal.ru/i123/0811/b0/0238b5c01c4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711450" y="3789363"/>
            <a:ext cx="12969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http://s49.radikal.ru/i123/0811/b0/0238b5c01c4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8438" y="5157788"/>
            <a:ext cx="9525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http://s49.radikal.ru/i123/0811/b0/0238b5c01c4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5275" y="4635500"/>
            <a:ext cx="1512888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http://s49.radikal.ru/i123/0811/b0/0238b5c01c4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1313" y="2708275"/>
            <a:ext cx="1512887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s49.radikal.ru/i123/0811/b0/0238b5c01c4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5500" y="4005263"/>
            <a:ext cx="1512888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http://s49.radikal.ru/i123/0811/b0/0238b5c01c4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464425" y="2133600"/>
            <a:ext cx="12969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8" descr="http://s49.radikal.ru/i123/0811/b0/0238b5c01c4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048750" y="3716338"/>
            <a:ext cx="129540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871864" y="1124744"/>
            <a:ext cx="3096344" cy="4707890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0" b="1" spc="200" dirty="0">
                <a:ln w="2921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?</a:t>
            </a:r>
            <a:endParaRPr lang="ru-RU" sz="30000" b="1" spc="200" dirty="0">
              <a:ln w="29210"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2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7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0050" y="2285992"/>
            <a:ext cx="35719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7-3=4</a:t>
            </a:r>
            <a:r>
              <a:rPr lang="ru-RU" sz="8000" b="1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sz="8000" b="1" dirty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http://orsona.ru/wp-content/uploads/2012/11/kitaiskii_ieroglif_derevo.jpg"/>
          <p:cNvPicPr>
            <a:picLocks noChangeAspect="1" noChangeArrowheads="1"/>
          </p:cNvPicPr>
          <p:nvPr/>
        </p:nvPicPr>
        <p:blipFill>
          <a:blip r:embed="rId1" cstate="print"/>
          <a:srcRect r="11833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http://img0.liveinternet.ru/images/attach/c/5/85/773/85773782_59602654_Ptichki_raduy_ot_Lennu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5500" y="404813"/>
            <a:ext cx="2376488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" descr="http://images-photo.ru/_ph/23/2/45166799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8213" y="1628775"/>
            <a:ext cx="3024187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600056" y="2276872"/>
            <a:ext cx="2664295" cy="47078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0" b="1" spc="200" dirty="0">
                <a:ln w="29210">
                  <a:solidFill>
                    <a:srgbClr val="0BD0D9">
                      <a:tint val="10000"/>
                    </a:srgbClr>
                  </a:solidFill>
                </a:ln>
                <a:solidFill>
                  <a:srgbClr val="00206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?</a:t>
            </a:r>
            <a:endParaRPr lang="ru-RU" sz="30000" b="1" spc="200" dirty="0">
              <a:ln w="29210">
                <a:solidFill>
                  <a:srgbClr val="0BD0D9">
                    <a:tint val="10000"/>
                  </a:srgbClr>
                </a:solidFill>
              </a:ln>
              <a:solidFill>
                <a:srgbClr val="00206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3287712" y="2276475"/>
            <a:ext cx="5022865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2+3=5</a:t>
            </a:r>
            <a:endParaRPr lang="ru-RU" sz="9600" b="1" dirty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http://namonitore.ru/uploads/catalog/nature/tsvetochniy_lug_2_160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" descr="http://stihoff.ucoz.ru/_ph/157/2/3226015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7713" y="2781300"/>
            <a:ext cx="1714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stihoff.ucoz.ru/_ph/157/2/3226015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6500" y="4365625"/>
            <a:ext cx="1714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http://stihoff.ucoz.ru/_ph/157/2/3226015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8213" y="4724400"/>
            <a:ext cx="1714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AutoShape 10" descr="data:image/jpeg;base64,/9j/4AAQSkZJRgABAQAAAQABAAD/2wCEAAkGBhQSERUUEhMWFRUWGBkZGBgYGBgaGhsYHBwYGRkaHBseGyceGB0kGhsaIS8gIycpLCwsGSAxNTAqNSYrLCoBCQoKDgwOGg8PGi4kHyQsLCwsMiwsLCwsLCwsLCwsLCwsLCwsLCwsKSwsLCwsLCwsLCwsLCwsKSwsKSwsLCwsLP/AABEIAMIBAwMBIgACEQEDEQH/xAAcAAACAwEBAQEAAAAAAAAAAAAEBQACAwYBBwj/xAA+EAABAgQEBAQEBAUEAgIDAAABAhEAAyExBBJBUQUiYXETgZGhBjKx8CNCwdEUUmLh8QczgrJykqLCFXOz/8QAGgEAAwEBAQEAAAAAAAAAAAAAAQIDAAQFBv/EAC8RAAICAQMDAgUEAgMBAAAAAAABAhEDEiExBEFREzIiYXGx8IGRocEF4TNC0RT/2gAMAwEAAhEDEQA/APlOFmjKyqXbTuYynYoLylQsGPYffXyjXFUSXt+UtrsdqQGlD6ff+InGKe5OKT3G38ekEJSBl8nHV+/3aGGDxTKZ6K1oG89BSES5QCqVYikMMHjCCHDjZ9gdukRnjVE5RKzSlZWoCpYK7kkuHrZJ+zETKUzguB91hlxEpmSaslSjmBL9hU1a8IUYgg2ZqG+kaPxIy3Q18ZBy5gx/mAb2sT38mjXHYwAJSFkJyuRdyXGlBSFUubmp9jtB8vDZUMqqS7ORylj6Rmq5DwCIXSlurt/aDMMskEJceh9HgQqMshBt+h+rxqsJdKk0La6kdWpRvu2YGYzAtwASFHcZb97CLYaalGrrd30Fm1+vWMMZN5zV9RV9PYRpK4eFAqKgk7NUdCbANqId1W4zqtyScSp6MkdNh1vBmB4orMEksk72+xvClC1S1GjEaUp+9IPl4nNUlILVoAL/AL/SFnFCyijpRPyyfDCQvm8QEqUCaZXAfKoW633ifDfxN/DTs6HQSCK1vY9PfasI5CgA6pgCWKXSbE20pr6tEOFc5UqDi5JZ+1PbvEfqyZ9T+JP9RJsyWlMtaJZSQSp1DPQVFKAFwQ4+YQ5/0549MmzFImThQMJZDO7qCg9y1wO5d3HBfC3CJcwKlz1IDVSpaswdJBahASFM1cz2YODDbg+E/hcSlUtfihClEzZaf9sEJBzhmVKyVCs2VyLMQbwt/E2Om7tn2qJFJU0KAILgxeOg6SRIkSMYkSJFJ09KA6lBIGpIAjGLxIyw+LRMfItKmocpBYkOHboQYuqaAQCQCbB6ndhrGMWiQEvjcgTDLM1AWA5BIDC/a0FKnJAcqDUq4atqxgWi8SJA2K4nKllpk1CDspQB10fofSMawmJHzjiv+rstlplJqFTE5ncZQGC0kUuX1+XrTiZ/xfiFAn+JWczUc11ANfoIk8sUTeRLg++xI/O0v40myxkGIUG0BWQ5qavWpiQvrfIGt+D51MK00WC39Wu9YmHD5mBI99T+kO5iUlitA6XD7hx6wqXJZRDauPvzh4S1dh4u+wQcYMxS1qWB9YrLO3ufbpHs7DgquGPT9dbQRh8PzAqKfJn6OkAjzhaQuwZicOckkJIcoCmIoQpS77G0LVSWfMG0IDsKt5dNI6ziGAqgKKQBJlghg9Hdk6DrmpCybMQhJKZbEFnWAqnb5b7uOsRxybWyJxuthVJwClVSHFNCwuKlmGl94k2UtIZanH9PN7inodIpisVMusqUNDp05bDW0DSMYpjXpXfeLaZcspTGOFxCS3KA42c+8ecTlOMyRQfMzj2ZhSBMN36sNOnSCpMvMWzlx28vKsI1TsXvYFKQ9Ce1L/e/WMjOKTuB6PFsYllU0p/aB/F284slY6VheIxKVpBygKdnDin0ePUpKWzEh37+msDyz6edY9Kzrpp9/WBXYFDPC4dLlJJqH5foQRTvpGGZZXZyHHMWa/avSBlT6fSziPJOIIqO9YVR7gUTv/hLg8ueqQnxpoUsKKwhDZEhVyVKAWHd1AnKBUbfTOE/AyU4nOFpnScrJJJWKP8AOywkqYgUDEG1I+JcN4mtgyyCCGOw1Ye9OsdRwT4pm4VZMqdlK0gMQFDqzhhUHQM5iayKL3RPUk90feeH8MlyElMoZUkuzkgUAYPYMBSwgqPhsn/VnFZj+M7UrLRluNA3r10go/6pYtaSy0gF+ZKEhgwqKltTWK+rEr6qPtEcr8ffFC8JKyyg0xaVEKOWgSxUyT8xt0AL6NHzKX8eYtzlxC10y1NBq+taX/eOc+IePrmBKFzZkzLpnUU6mxvdvMwPVvhAc74Q5m/6l4+W6FzyQpw/KSHvlUB1DKcjaAuOfH87EypcuYoESww5jmWdVK0zddPOOROIzAuzC17BqNv6CNUy1Zc5SklTasWr9f0jUwUzrfhv4om4eYmZKm5QLo+ZJB/mrt9aRvj/AI+mqxap4WM6VcmoALCgIswGgqxvHIYdkpDpqugsSdm6neMJSJqVEFJAALgggE9YVWBLwdRxL4mUpZm5k51lSlAJYByoZRvTXqe5JV/qDNOEEkzMqZbMA+ZTlRd9hapGl7xyK8SVkkgv6AWtFpOFLJypJLi19PukZJ8syiz6hwj/AFcmSZAlTEhS0pOVan3DPuwfqaRxXFPi4zZmbO5U+YkVd310hFisOp9S9CwNn96QZg/h8KY5wkizg+hEBpV8TNW27MlqUWWBWtANa1pfvGqeFTVsapTrmc+gr9tHTcN4LkALv2+lRWLcflq8EsvKaasGsXOm8c76hKSjFA1q6RzyESgG8VflQeQakSOdKuvpb6xI6dL8lKl5HmGkZmAchwTQ63pvGeNwRTcOHcQzXiEkF6DUgfqPPvFZ0okBlBW1PUdKRRUUruLZchK0scwG4v8A3joeBcJEpE6f86kpyynb5lMMzkXSD6mziEacIA1Kly4+tnEdNhUqOBZ2JJOh/MB9BE8s0lt3ZPJLbbyA8YUUlDXCEv2r0L0+7sIZbuCGBvsRTXQ/tBvF0ETMzEgJQmgf8oO/6bxmJah8rkK/66GvX9YOCljQcfsQmn4ZgoAOCLi1bHbu0c6oHLUEHMxfpHazEhgCABemj2NOxeBv/wAQFODYlxu+l/rFbQ4q4fw4kVBf6joY9xvDlJJCU7sH2p+0dXhJQQgOHGYjzoTTS8aHDJZgBbYP5tC1YEkcHiJKmVmSQXqdH39frGEmR8zigH1UB+sdnicCFKNBX5ga/YIgSTwShVYFQf8A4hX9qQboP0OdPDixOUkJAJbaC53B1CX4imQANTUjtf1aOsl4YGtm2oDSrtFFy77NUsDS1jT/ABEZufYRpnAlAIfyjWWhRNg3e/6aQZP4JMzHIg1UaO5yuQCfMGogfA4QlRSt0jqNdorafBgjCJU7htq+/s8OP4ZKU51O9BYb3a52vFcDhFy0haSCCpqh6UctfUevSGS58tamUguWqAzMbPrHNJtS4JNOxCvEgroAwOjg3s/aDE4abMJYKYtceV2AFN47bhfBsMQFS0OSKuXIPnrDUYQMzMOtYjLqIp7IGpLg4XD8DmPQZdKmnltGyvg4qBcgHz9dhHc/w6Rq/aPUy0jT6xF9XPhAWR1SOElfB2V1ElTPQAu9oPkcAp8rWoRUWNo6mfOpTX9YWziQpH8qiQd3FX9B7w0eoySGjkYjm/CqgvxUrBuWNAKMGppBHD/h4lCQpbl1E3FNAKeveOhCwNRTo8YrxYCq19B08oT18r2F1sXJ+EZVAyQBdncmz1MGp4JKAsPQWi38d09TVvse8XTMzAMGfWsJJ5HyxXJlE8MlgUFNhElyUfy/+o18o18Ih6kvuX9IFw8o51V1JbSp9YVRvlm7Hs/GFJSMoSCdS33WFfxNw7xJR/EaoJo9GskNclhfWGGNWSoAJUWuqjCxo9fSB+I5lpISLgu4cN6Vh4unFoyZ87OGWKJTTRykH0eJHTr4TPf5jpZRa0SO71o+UV1msiQGcoysQ7qdQOlGZQBY2/NHuLkoAVkKkmlCEgWNAXp2pGapfLYJc1/WnWLYdepq5DuSdC3XRt4Sneqy/qWqBpygFUSRmSL7lyGpoD6gw1QQcGQxFcvnmc/SA5aACM2UAEijkM+aoDXf6wdNI8Cn85oaewN4nOuEQyJcgHEVETVKJYV7Fh9+ce5glDB61AJfTTv+0a+GM4NkkOAakHU22t7RrKkJJBdgOUs1HSbjagiqnGKVeB1tt8gdaAcqhUJApd729faJnCSXUWd93oCPSNjhQQsDKySAEgfNY1/q20pQCJhMIhS0mhOV2IF7b6EEQrmvIHxdhXEEJTLI0QS/UlIUf/lmgKSpRVlp0Pl9G+7QZOkKUlSphyBSipyC5/3PlTdV7lhS8DYXFAoaUkgj8yvmPUEcqbWFeph4zaiLGToJ8DK6lMDt0qNbE1jXwgqVYDmUfZA9wqPeETimdKUKAEV/qNDSCeKYYIK7h1LKWuAoJVTtlbyiOSTTVMWUqaBpuCKQaMA5LkAtVqE7M0LsUGa7Kq+lw7aGDTq1WZ3NbAiNJOFeUyhy3poxuNzb6Ho8czXI6m1yaSpAMsKpbW4Ip30HrGKODpmAhRBT8zmlfto8wNQoAfnozlJSVA3NTfTpGcvELDlgAFMX5RlBNRSgqIRX2G7mszgiShIeySkJJ1JJs1SaD0d4pO4UEA+G6tN3FhXXzhlL+YqqWoQbf219YGn8TAWEgAXDWp/kfdYn6k9QFkitq3F+BkLQA7JFyxaj2YdekOPEUVMPJul/fN6RaROzBJJoRYi93PZvrFBiHVyhiXDhqVFel3gOdvgR0gqXilFvuzReZiHHr7GKS0ZU/NVmrptttFxLzKsCGI+lTtSE5JtI8WotoCfLrAmLQCEkVKWL+pP6+sEYxmYH8pY+VPX9oFn4pKEKcg0JroPlNGrbaGS8GSa3QThpqc1rAfUtFsZ8wpcEeZKR+pMYy6lWU3KetHJ+n1jXGIKSgE0dgOt6PrApakb4kzNKLuKAA+o/tBCZgyGmm2t4za6Qxt5aD2+sVmKKUlxoK9X2+7w3uYLbYSJo0G336NA6zzUaoP1r7GL4QsEqV187wJi5rTgBR3IqLsx/+vnB0pWamGKUBTXY9jFwk1gXGzKpUKlw4u9W97E9YJlTioA6GFnFLgR7FxK6CJFcVLZZCVOOsSJ6RbORSSlwahTFyPIj3EeYlTTPmDkNl1AJv/n/ACSlYACiXvlCmqQPoL92FoVFGeaF3mElyGILMz3oOnSOuEtTp+DpjK3TDThCCxZqG73cGv8Axg6ZhvwkhqJmA+QCvu0L8BxZLBRBAZgTclzp3O8PcMQqTmGtfZonk1w3aElceUJ/4Y8rpcqJYM5YtTb5nDRtwtNCo/KSybOSqlaMLiG2B4eZjKQWQSFBVb3cDWvlrG+NnycOKAKVzKAHy5mKiSdHNWD3hbuOlglJPZIWS+FLAClKShJJClLJqlzlYM+YUbetqRvKwaZa80tDli8xQ1zAhkVaivmU/wAtxFEz1T0lazcUSBqappoKDbXWKYPiiSQQUjMooZRY5gwLAUFhR/WA5yaNqb5NP4BUwTSoHMpKik5iXIBDG71JG4pRjC8MgkJoQWfqxJLbAqIfpD9C0JSAhgQGTQC5Yfv5QmUFzJiQuXlliilqJAQASBSxzUprprAi3K/H7BVtOuCyJOUhTqUyg7F/MHS5fyhvjsMc5SakN/1S/wCvrCXFzEpmJUSwSQrU5cpCu2YnrvtR3jcbmmB3JVWnR/antAm9kJJ8MDmy27ijCzaRkMSagpLb6a0HkNN41NgSabeps9YvIxSHKeUkXSGCg7V7sRpqIkr7oaLW9g+FWUpTQNWgajkitTr9i0ETkJCWUkKCt9qvfXoYIEtB0TlsGd969QfsxFlOVj/d+vvB177Gb3PCHrqW7ctfcn7aMP4GWVlV1ZR+4IeCpgABcvymjB9WatTSxgDhsnxErU2U5iAd0hspYVLtDJNq1wNFJJs0xSFIYJTmzEbBg3X19bRtgkbgFTmtW1HowEFTpewchP0ECzVFCTyEmrAUdr16ftBUuxrvYunCBKKJDCjOS407n6QtwWPUtSnoctQKhLZHqK1dnZoY4aYVpBLJUSTlLON37QMjAIeZlYKUACBQXSSHDsad2bpDJ1aZu1MBVMVlUkKCSkhQIL5gAklShplJAZ6wHxOapKlEDNlNnHMQOa/5Qdd46L/8ajKQAKkglzY8yu1awtTgFqWVrTlBBy2UySGYEOBqf+R8njOPJlJWa/DuNcTCCCHFKUIFvdoOWtSksmhHNqai+8LsJgBIsSfEVVmoxUA2jFWnSN5fEspPY/qL/vvEsklquPAZNatjeXPdRISTVvl7g02oW7xtOymlh+l26O7QvXjEpUC1KAnVid7xFzXOmUPm7i3v9YGtt7bCN+CGcvKxYnRunKXP/wAoI4iASlTHM6bVucpb/ifusLzi3BOgUDTY/N7GCETkqQBexbqGP1iuTL8S2Gk9w5UolLhgQzeRNK60i+AWkhRagUoAdNP19oCVNJQK6HUau8bYWWok5aEBJIOr3btdjCXewvYNGGUqtK/e0SAJeMCBl56Po+rx7G9O9xdDEHFZU2bMUMrpSAQQz2OagsMzXb5QN4pgeGKBlmyglGwdR51DZgzUBMOloBJTKypS5K1lJJ5rhJILHt5kxsMKACoqoABQmpKWofIl9e8F5nppG1qkqOWwInLUHloSoNkzOXqHdVTu/XtHRLkpMhcpykKKgS5fKC6i9KsfWADiiByJoq1AABXXoNtw0FTMOslSAHJVlApqUl6WD1JI0eNKbfHkDdm8ziboZIIlJDBNA7NSmnQ7QGtAUlIzH5Str5Q5D9W0HUE6ORjsPl8VCQWQyKsHvmPmX9YV8UxplAmU4yD5ku+ZADMxeiQTeArcq7mSbGPBOIBctwOQfKkg2GpOqr+h7kPFSFJV4mRQ/FUpOYhkJ5c5IDCwLAOzdjGygClGUZQtWdeXdWgGgU7tpm6R7xHEgSzmTnUok5HIBCVDIC1blPKKklnEHXUqQ7yW6RfDSVLWOZrZjoAm/wB9YZT56VoZnFKvlIUGAXYMR102BhTxHFBIKAebPzAbPyudHI6wwwinQlagAXa79fNh5W2ibVbkmDTcGyFIJCivUh2oydC1AS+hVHi5etT0ubqI8j7wegUytW4LajStqj23iyZZDO7Fwbl2zmp0o3eFUttxoU/cAWBUqlKVoNWp9P8AMVTLQFApDKU5dg92YltkivSC0JS6sztorsOlWFT5QNM45hsiAVjnHLd6/TZjvFIqUvYmNFSfAXhUF0qK2u96lgddgDF8bM5Xa4pemziMJZSlaJbjMUl61pdh5+QMFrkAguTmIUWLbFqNu1IhK090LTswkLIJzKzFVqWq3of0jbDFgWSz1PqWH9oiUhKWHzValiw8gXr5x7g1qVqFHqL0J06sHjOXLHbV7IKRPBClO7CoHU/sDCyfxFKnYjMkkEEkdPvt1g1ElksbqBCmerudKihMc3heEKlzZkx7rEsOKBKWSFOOtPKL4lBptvdcfMaGmm3z2C8bw5K53iKJdKiab8qenKMh9TB2BliVLdLDmsAwAUSW9fqI5/jE0KWqYk8yJ2UpS71+QkauJZe2lamOp4OtHhlcyuUSlNoVFJbrc+wjqz4pxxxcnt9vyy+ZTWNW9vz/ANPMUsy8sskZlkNRsqbgHqVOewEClRC8oqyWtvXzcmM8SlRm+MV0US42OVIAGgZjG3BQo4kEgMlKS+7VroTb2Hbm0p8PscriuUwTjs5KZik3KShNKsQUglv/ACJjPjGGKcPnQQTzAjYgqVlzWNApy/6wZiUBalJLBLMs/mUpVyHIftsIJnYQTJJlkn5VEKBJI6+lPppGjptWNGrOWlLE6QDKVzjJmJAFFKcdGykekZyDNZJCs6VBKg4YBLqTfsLXqNoeYfhSJcpYQPygkkk2L6i1DYRMNIMshRZSSlKA3zBsxvSgO7O3WOhZIq6Vr5lYtK9O4rkpmTEryoJNHYGg+o+UXhpwzDchUDVJLp1ATcn000rGWPKRJQtNiSSHetAG6ODbeGPDFgSlFRCltNSxBGbKksGtTrSEy1NJrbsCe6TqgfHKKJaFKBdYNB5EeRFfIwWmYXYPmCUEvbmD3119IphcEPDynK5IXy/zAk2YZXGYMGu0ZYrGKSudRgDKRXsT13vEKTVJbruSdVVB38EJnOFJZVfmFNxfQ0iQtwGAmKlpUFMCLEMe56m/nHsb4AqvIVhJub5gUh2+atKMHNS7iM8NlVykqcFywNAA7nfV6UgbET3mJZXyhyO4pWMuHYoBeckGrNS4vW/l2iTXchYZOWUqcJmHM4Byhn/8npvT1MNeDYYApVUkFSa9Ap+9dYV4jiDj+ZABZqFnAtYO/wDa0ME43LK5AKVDU+Zz2EPjfkPYxl88xQeuYkEO1Xeh2H1o2nO4+Yhc8JyhUuoScynZQcqL0KlKvQUarBoZYfFHISCMymD3pt7WjDFMEqUylzAgkKZlBSiQlISLgCtXY2aHgviook7SPcJgF5VAlksQgkEMRypCX1SVBy1jAsjD5vwwoZmWSrMMwCyCAA97PsNo57iGFXKmGU5SFISFZS4UpgolRF+cv2A2EdJieEoMtJlgghL5xynOEjKr+p1DzcmO2eCOLROUueNvudU8EIaZN8mi+EK8XOpSEJVmAlqKQrK6sjB3YnLtV4bYo+HIlghlpKiwZtA5bWghZJ4aJvhTJuJVnIdkpKgAA/zCwYP36wxxSHeoINAC5LOWq0cGdNS089jkmmnTZ4meoSxmszuAenSpr9do98b5WDUL+8eYtKiGSAQmlSLUq70qDAWJdMpRzBxKUWcEiq2didX9ISr2QlWL/injOWUUC6/lYM181WszBtX6RxM7BEAKSTlUSO7EKrvVjHccR4dLxCEKknOpAJWxB+Zi3/GxrrakIjwRRWwSWL5X9+2kfSdCsWPClJpO3d8/lHudL6ccS1NJ9xj8LTDMmOsurwzlJGoISS+4Co60KBGpDsO/029I5bh/DZgWFgNLlBYBNM1yWFyHrtQbQzTimGaqQTcu2js9rD1jyv8AJSU81xd2v2IdZgnNvNBXFVb8DWRMTlKSAa5idcvzAPqA149kJAJFmGpvGEguki4r5ILpbyJfzj3JmUSLEp/f6j3jykt6PLewdiFZWFT26N+3vAE9ZWUspvlNCHYEEjzG1YIxk38ZtL+ZUU3+7QHg1qBJIFHCS9lUav3eK8M6MOD1Itpq/Hd/RUJ+H8LJCcxUlRWFrc7FSiC1bEuK3bSHHEMUUYEGWgqLpZL3DlIt0RFyyWWsMACknurmLdh7wVi5IEogJcgIYVdxmPs5jryZ/Vdy/bsDJl1yuS78CKf438O4ZByKUbHmuAOlG8+sG/DWNUtCipOVQIQaMSdTR3t5VoAz1KFNzMBlZujU7aU6QQZfhyyLG9Lucot2ET9VODi13K5ljitEGpP5X+x7IxSlTSkslKzUAhnFEml/7el8QppRKA5WUpG2UuquzlvaBpMweOQ1Q6gdwQS/cOzwTif9pF2KndqA0Z9o5+Hsczm9o/0UwEklJKqqUMoCaks7tlqS4bq0KpkgElLHIprbhQVzMHIOrw5wsxSchBzKpd2BYihBqXGu4teF2AnKYkOWK0uxAYGp61YV9zFccmrZVRWzUuf4FUzhAlS1AKUQpaVgGhHMkECvNTaOrRh1IlggAkSyX6rWNBflcxzvFlBTpSmr8tC1KE16x1WPmBKRLqXIS++UEn2FusUeRzpyfIk8jlTYtwiFZ8/zFXKSlyyakns7VtU2ixxIUpRysCUioAcZezm5bvBnhiiQlwBlBZq6kdQWgeZLAlAsxFDclxq9m/aE1eQSm57vwHSZ/KMmUJ0cB/NzEhEmQTXfpHsLqiS1IX+IpU2WKMpJJL7FJ8xU1jPx05ylF0kBJ7m9Ku7Gu8X4ghUmVlUlSVABNCFEBQFXHQbtQxXAqSVEKQCWPMKEAkpDnQZRvRodQrdmSCp0/KkAMvMxTS5YdgeZ/Q9Y24bOUpC8zhylgDYvVgBS/XtA2ISUKYoDoSwCgDy/OA4LEFIJcGCMHiSUuHYGmjM9uj/pCSWlDcBMo5bULN/MQL0NtLkx6wA1LkOde+7BzR/rAqMSPlFzrct10FnieOxfRnqdK6Cgp5wiT5NZbD8IQp/EzGvQdCT1aNpyKTKuDQh3BsKvem+0aYaa7As/Mo9aOP09I43jGPUqbN8PM0sFILt8xYml2NhahOtO7FDL1s6lLg6oLJ1Mqb4OyMgBBKE1LBgwZIOZu37dY9xfEP4eWuZUnJYU2GV9XJtHI8ExqwiVmJJWpSXJJZgGIr/U3YdI6idKStACg4U1NPleJ5eneDIoy3X+9yObE8UqZvwrHzDJBmF1kqBHUKNn0YpjzF4fNJWSz5SHp1YdR97xnIXUgh0EAEOxFE1GzH9NBBMpbApJdJHzClS/pzNTrHPNaZuUfIj2do+fcGnzJeI/DTQkoCVFksEpOZXQPe9d4eqxK0TEJWpAz3YEVzF03LE0IJZ3h7P4WiXKHNU0JYVYJbbQD0gE4PxWBNJa0LGbZKgfUhx5x25OpjPLulX0OiWVSnug6T/tqLUoasXoA9Qw6VuIDXLykJetcyS6tzS4JpSG6ZoYZQKCranXW23aAkJK1lejlgezGtgBT16R51kY5ZxTjF0nz8zyVick5iXcsWsAQH2s7xZaikEagtvUUHtVoH4kg5c9CobO5y1U+9HrTz0OnMpJUOZ7Ddgf0avXSClRNVe5tj1AKBF6jyBU/uRGJljw0pJd8y7hyKB/pFsXZPUn3VFMZKYpNwkAN5v9QPeAt0NGbtPwZzyAllFKmAdqjmDkdSNWgrErJBDtzM76AGvrTvA8rBPRQACvWrt5gltoJM8JqwL5lVHY2G/V/eMnsZVQJgsMoljUZa0poGOn+ILTLOXMFEKcJDFjUEO7hhpHpxJOYE3YitmcN7wlm8dl/iOSBLLUBOZTlwO25YWZ9KwxTy+xW/kUXqZmox3ocmSHzVKmaoHm5+bS1qx5PRYZkjKbFzYbAEDVtoVcM+IZcyZLQkHOu6SQAhQNs5OVQOja0g/+JSRyAqKiQoioSxIKW/mbe1rwMmHJj96FninDeSLKw5CRUM9C7g1cDoWNi1jGk3h2VINwLVJUlyS17PcufWAZOJcFiexsRR/89IIw09KFhl0NWq9v5gbCvS3eIofEsdPU6fba/wCwXGSVBBOUpUHYtXV+ZmD0/wAwwnzFKm35WfoVP+g+pimKnDQMp3Kheh2f26xpMdg7PR+wYq/X1i0ZbE8ktUrpL6HoLlN3LJOjEh3NW09usY4lJUgEGylU/wCJDD2MeS1nxC6uYXSxZSb+rmCgQTRyHfrUBvaFJ/IWInqYUV5A3F/eJBSCf5Qqpr4ZL16RIPqPwH9BRhOIy1yxJnEAKKcqmfIuru9cjhqMRQiAkYUyAZernqzAUfXmr1cxlgsKSuWkJICEzVkO7EKTc/mIcw0xWCUWXmCkBhmDkhmYEGqahv8AMXn8OyGkq2L4OZmCXr4ZBSTtqnV0qcnzO5gvHYdMuWoCzpY3oWI9qQnGJKVEONg2vlvQ+TQ5TM8XCoLc2dCG2L0fZgpPqIk02mK92JlMwUohNwGIdh8zb0YA9YyE4vtYlyKasdh96RMZxEKmKShgEOkXolJqo9HrTUgQCMYSpQDZSAE7hT6tuN/0h9L4CO8PP5ncMQQ4GtfIfrAieHBSpoDATAPJs2nq0DyJyUZc3zFQptYE/dIL4fiCJoSTYKT0olVOukNjyTx3pf4nZSGSUODPhuHATKdiEklhq5oetD7w7RNDjozN92hf4f4YOygCWty+gtG6JYBBDqJY00PQa99hC5cryPVL5/exZ5JZHcvmVMw5infTW/7OPt404jxiXh5YmqqDRhrp63fonrAnE1MpR1Tr1I79XgXGYNeKw/h8qSJgJuBlIYEADqYOPGm4vJtFjQgm05bII4tx18IicgsFTE32ylxQGruPKC+FTiZYWqhP5WINWYCt/qawkwvAliQiUpQUlM1SiRcDKOVINySVPtUC8O8Pjwlmua9aqUn3a3SKZtGnTDfd7/LsNPSlUfIelQCWAU7G9mbp1aKZFZAQ/wDITpQ0AG+Rq/rBmDSJyQ3zB2L31Yvfv0gZDJmKSu6fR7K71DRwtbWQvcww8jlUCSXqH7/S/SNMJLAQB+UOwdt6WrQnajRucoUQC7m4IbKdNGDfp1iiJTK7X9S/0MZbjt2qRZMvOtLqCQMqiTYA5tNXYM394tNxSEE5E1dQzrYklNQwskXGp6wLOdEzI7pAarVbmBG9AfWBV4VSkKdQTmIV7qf1cf8ArFWqpM6YQwxdZr7cUG4KeVKSVHMaVApdOusez0ZWBLkOB5H9ox4Zh1AJzUKQXDvRIYepBtHuJlqIGV3SAfQlx3sYm6TOOW1l5k0hJLB9Lt094SL4J+EQos1bCruS53t6w64gCpqsApLvsC/1A94xxgITkDWrWpOpj0Ol6p4XGMXVtW/COnp8/ptJOre/0OM4LhwDOKxcHKDtr994N+HkKE4JCzzqJPMwUSCaliHNRUVcRMbIX4ilJRyp1IobA1t/mNsBKVLWDkJBItXqO3+Y+l9TG8NWradXR7inB4qbW62s6XDoSUqlgKFW66NSnehjfEYIJaxCEgJanmX3EKZc9SClSRmJOUjcEsKmjg/9obYwEGinYMQWvRy/r9iPj80VtJd+3j/Xg+fkuJLv/AEmYc0zK1Q6bs9HL2fXvDOfi3cAOCs2FSxP6/SEeBnFTrYAhqdCUgOLXc9u8bcYVmmIlIY0USDcggihahJo/WNGPxJP8oSrLKnPMCc3MXA2zPbvXzeGeOWHmISTygAK3Nn8oEwypKphMsJyyhUkBSnYsQq+in8tzA/DZYnLWRqCogqpcUrfaC0rAz3CKVkFSPS+ukSCQlrBh1P71iRZN9mG5CyWQhOVXLyi16gP1u77xnL4msqWlLICXSUp6uFOddL3gxeFWQvw0ucoptV2NXJ06sd4DlqWGQlGXM/iE3CgxCWsHAIfsNTEYrVYOdjVWEkkJmI5CokHVl61JFDcPZm0g/DTjLlTMpYBKQAd2Ic+g/8AWFWElpbLQJJSEnR1Eip2dgT3hzNkoRLOdRIcEElt6nYOSw2EK5Uw44Oc1HycXj5mU5EhySCVJrV3SkBq1PmT0icPlvNSmhVq1QGBLBqE0PTSGuOwiHUJKCCf5iHJ1cpamnn1jzgPBJksKD5hYU+UkkK1/rTQ/wAsdKnDSet1n+LydLBTbTXyKcH4QpQzLILZkgEjnUKGr2TWo1yt0yWXnmXRIPPvnzVL+tGaxgvFTiMSq4EtGRKSDVI9GckqNNbx5gcGSuXMUzJlEU3CikeygYpgmozcpeHX1PPwySbcvDNMapsKtZmFIStPIAnmJCgCSasGt1J0ELMLM/jFDxKypYAWzjMcrknWpb+zR5x0ciUglyCco2dnt19IH4ItSc0ouMykq1FR830HpHXix10ute7+Uu5044L/AOfWufsgTFcTXImhaCFZSSJagFISlQYoylwRU9qWhl8KcbJQJa/moAXuLV69R9brsdw9XiKJBYk/WKcKw2WZV2S5cdKx6XUdLilh1Pxz9ODvy4IPFb4o7DFHKySCMzm2rEfUR7wfCKWtWYaBHUVzJPd1O/WMZ01wn+ljVmcO/k3tDTh2MyBSyCSUBwkVtVhq9gI+YxqkzwE62CpM8SpqUirli5ASkM5qbtckkaxOLoHOcyAxDXBKSyjUCrH27iBMdwwKCwVF8xJUAMv9aSklwFEEvUB/XCfJHhczEcqWUoBJBykPUG701iT5AVQuoIUFA7V6nq7aelodLwqlLyo5puQEpBSwJrVzUOS5EDcMCfEPhpQQFUKUVAvlLVexf7BGHwqpU5MyYMq1Jymv8yiUp9S/oIyoK5LY2QgrGdxcAC9HAJ2GUj1tqFippUtQQAAENQuWG7mrl7NDPEYJKHWV/MpS6OS7MbsWNO1IU42ZlYpQUupJLDKly5DnWoNP2aC/iQzUmtVbGklRBUGYUbqDR+2jdY0U+ehZiT3ZoWcOwpE0H5QQKO7vlL9v1doME45l15X99T9Ik4q6RJkzKKwxHb77fWATNUyyo2FtXcCN1Y7LQJJVy0BqcwCnbs32I3nYQkOtTJIcA/zONL0Zu/aGe0tzJUUkqTMw0xKHoxL1qNtv7xfgxFlIzAhhSmYkPzWCrEOR0qWIvD8OuWVFIc8gpsorc+XKYZYY5UlSSOtQCrL0J0hpOotLcqn2Nl4JCcpU9VHlNciRYOzLLlqamM8bKDjlWCbOKBNbgtr3rEk8WTlSplZl/KGzEhym1yVWA6dYWo+Lpc9fgggkUzL5S6aFkvQu9K2oCXMNjxzmm645OmfS5Iq2gjgnDyhKzML8pyvqXcqO9gPI0aF3BlmbipypjhITlSHrlKshIOhOU1HWGmAxebORVJSSNXoK7axr/DoQtRYPSiWqEggOdBQkRXHJJSb54RzqqfkFw8tkzCiV4bkgpP5WdOUkmtARSvNaPcARLWkuEhWhoctNNMvLExZUUZirKBQiwckUZx2u9esZ4WUKlJcZrElTOWZ3cgmnR2MSd1b7iUbjhom868xUbndqA+YD+cSGHitQWFIkHXQPUF2DHiqWEqZeQsWFL2fy0LPGfD8ComacwbMOZVGOoD27RWUSFlVymoa+lOxoG6RphuLqCA7FVStWpIegbYE1LQiclujRW24CvClJDBw7vcUNR/aC561TAss7qAoaUUt2ctQREYwVAonozvqa9SepaNJ0xORbMkJCQwd6qL3s5X694pGOpOTDHyYzJwyqKWzkM+g8u7dIMwRWmUM0zMtPKUlTuQbquQ6hHNTpa5aUAFSgqylDKVO/Kw/NcMNdNA9kJypAWU5ykJULl2JYvQkpIVQkMYZ46g2VnOeRNyd/lCue5xKwedRQFKUKpClBKgRQAggivQwZgkck1iwcHLV/yoNT9I34sU+OVIKgtOTXlASgAAACg1bRzvFJig61JDJWlJG2hp9ISW5GRiviCJJlhQBKyQHIAAbmNr1T7xyeBxSlzsqQGCioqqHGYs3Rt9usNOPcPWtcpbEpGVhWxUx7ah+kHeChM8+GOUrBto400FbdY9BShhxqt3JHX8OPGq3bRTiLidkBF8ocUehalhQnzi8nC0UUjnEytCzCzaktXvuIkidnnTFFIYqN60poLnNRoLk438oLDM35nLhmBYaGOefUZFD0r+Ek809OhvYrjMMkpJYZa6lmUGU5F6FVvJoOxMl0LDDKE5HNKFgAOr7QuxEspQClBWnPYMxDpFRt+zwwwiyVgksMxuW1Sxa5DbDXrHMm9JEmLmc6u7JoKqYD3LekeYwoUQaAKGQlJJTmCizChd2Jr+UjrA2LWPFGYgkV8zqdrhheD8RjhNQKBKkgBTXX1HUAEvfaCt3fcKZlwzEKK15XTlDAj8xYVcenraCp0zMlAWcxJSS+6fLcVgWUojMEkMwAL1D0r5VfWAcVmSfme/kHGVg1Xcvo8TW7PV/x/SYepemeTTLsquzZMwqmurUEPqczU9hUMKWjbDAkgFVDTKrYM/NlYOA4vaB8OpTOUAglICq0IrTrQbxrMmFBeWWKjUlmQCQCWFSW606xTdqirl1nTZnhq9qqrTX53DJkzIlKS5YJZTUozg7ecDTTpqWDe8azZgXLKVKC5qUsGFQ5SSK12cilu0VwcorWoimUKL6AsSH9IilStniSi1KjOfhUS1oWXzKZJR8zkZrnQDfpG61+JQMDZyxcJ8mdz1ZxAypiDKRMmH/bWc1SXU6SnvWvlFEy+dDUFVP3NvRoP3RrC8OtcsZ2BzgNlBKhd3ejCjD1gXBycyylRBuLihIJL7shjXSDlYgBrXIPdqe7RSSH8ULQ4yZKEAkL5Sx/8H6xou96D2OX+MFkSitOdBzpAcD8rtlINgG2tHJSZJJTkBKlABISHJU9AALm0d5i8KPCnSlqcBaWS75XClCrAZi6bE66R5wb4ZMlC5kpQVMmJaQo0yJUKrN+Ziwb9ae30vU48WNxfJ6OLqIxh8T3CfgjAqRJUhSqhRS7hswFUpOoBo9ndqBy14XKSvPLUPDCApWYOVLD0dyzkVYB4HlSxh0SpKalCQSR1LFXmp6RSdxspSoISQWZ3o5sB1Aep6do4sstTlKPk51WSdXSb5B8bJKwHBqadH+lKbwRwHBpQ4UoE5QQBRiCWcuX5a+XWEqpyllVbEV11fzoYa8FVUuC+R8xeocU2/WhiEr0M9TqOh6bHhc4ZG3XFJb/AL/7GC5tY8jIh4kQs+cEeFx8yWVJUklLhiAHW9zerF6i8EcQxoSnMBULDjVlcgPkop8n2EXn4hRmAuotQZgSyQ+7Wcwr4kCpJSlSQcqlKWXYAENW55vpSOlLXNP9C/ukEzRmQCClgkPQVLg0N6gv5GGUiWPC58xUAASAKm7eRDnp3EBYjGeIhRCSEhikWBd2B0c6xsrELEzKt2SC7UAYEMKb1pCy8GqnuCYjh6ZwWyCWACsxUEZySpDMwqQSSKxvw9SVS5SgQ5UVUBGa6CqtToHNS7np6ZjZLs1iGPR/JhpGmMXNC5cyWkrlWWE/lWo7M5ZOti5azQzk5VH7sy32Nf4n8ZYygAtUFiSKEu/TK0EHCM4Lgn8tGAGzi+npExeDVIy5yM7ZlNbOpRUwvmYUPnvGKcQUzMqXCWChUlwavUu9W+6SVPdC0XnY78JKUUoQbaFn9BbrGGHwZYlrEF/0+/1jLGMlOUGqi16gO5P1jbDg+IlluhhrcuA+/XasGW3AH5K42SZZHIS45jVq0a96E+Qs8L0qAmcpJIokGyer0emtqDvBy8esAlJUC4pWiexp0ttGeAxYnKUoywAk/MmhbMEuRZmcnVkmDHZMKDUKIlBZplBZJG7AaWufswQqWXWoByFFid+Vh9NdIE/jwnKmhI+gp66ARTFJJBUXPM5CXNQaN0/tArfYzMeMpaapZSycyQl7E6M9/wC3WCcACkgvQVrsRv2q/aPZM4pzvmcqKiirB9wzGunQWgxUpWQBQCCsOlgGDM6iqxYNT3F4NWqClZgCxOiQxGpatvpASp2dZBJAY6nyA0BvWGsyclKOdJ8RmvQnMQBdyQ9YV4aRlWROFCpQJCmKVIKX3zVIDf4iUU3Y0W4STTLYvi85YCVNkSzADamZ7gkXApS0ez055aVkspmDm6gX8+UGGMrhqKqP4aQSAzKSbWAAP5hGfE0FKC8vKxBADKBBdLg66fsLRVzlN3I9zL/l3kxRhppp2mv5FnCMQoLIJNElVDQ8pSxApd7+0PcLIQiUpKyUksVHv8qfUChED8LSlKVLLklJcPTRm7UMe44JmpGZwQAxSSFOG0tZxX+btEpaZcuji63q11GZZVs6X7mWHwRVLmpXzZudKRyl0O1TYqBOn1gUYrKohIBSlwLn5eVgd2+nrrgsHlOZILoUQWNWuM1GL2dtG70PBQqWSpPMaFr5lVqzGouYO27PO53LCenOlTPSz2IN+tYpxorMoeEwW4Vc/NlASKac+tAWfca4TAZHBejBL1IqSR5u3kIZYchJKVABTbBnavuY2tRdrdBcuDm+DcKmFI8R2UpSpiiXKqIyi+oBHSsOcNOKp5/lSind2/QRbErCeRFEipYb3Ldf2jFU0okqKbqJAJow6noHimpydsRu2aY/DrIz0AcMn8xbMHL6Mbd9zGowIlGXMCQpJqv+Zt9mZR9a1MIpeMmKLLZzmNK0platXB+kdRw3irhYIYh05WD0PKoez7tEsjlEeuws4kEIxChVSVusAJpUW/q1B16R5w381AOWm9/8Q14hhypecHxOdwE0DWIb8zakEF4XnDplzSlBoEaqJN81XO3tB1KSpDX8NHgI3iQOZJVUWMSDpRGhMDQjSv0EWnpcVq6a+SFke8SJFsfuHjyOfhdP4RGnJ+sY46hpr4hPU5L+59YkSOaH/KwLkyQgZlhgwStvWHvBf9xQ0YFuoUGMSJFc/s/PIz4BviFRM4glwyfcVgOSfwU9E09VfsPSPIkHpvY/oNHhibDF8QAahzTS64dKHKnv+hiRITJ7kRkLrp7AN0ppGOBUchr+ZP8A1nxIkVXH7fYcJwiAUpJAfOv/AOxhv4Y/DLB/xKttnaJEhf8AsAS4JZ8G5v8ArDfD/wCwTq8uutVpB9REiQr5HhyYYlTzZL7o/wC5j3FD8eYNM6/cqJ96xIkMhXyNeKj8OWNMqqeST9YznqJwSCS5a5vEiQkPd+eDPkAwVRNevJr3i/CrxIkJk4Ysivw+o55lfzr/AP6IjpJqRlnFqvKrrZUeRIpHl/R/YYBKeZPWd+0YYBVZv/kf1iRIWPtQgKA+b71hf8V2T0KSOhzGo2MSJF8fuQ0eQDBSwEAABuajbLpDbBrInzGJ+VP1b6RIkJm5f6/0NLljh2TLAoHWablNT3jLHH8Y/wD6T/1XEiRyw5/T+x1wZBI2iRIkSlyzl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ru-RU">
              <a:solidFill>
                <a:prstClr val="black"/>
              </a:solidFill>
              <a:latin typeface="Calibri" panose="020F0502020204030204" charset="0"/>
            </a:endParaRPr>
          </a:p>
        </p:txBody>
      </p:sp>
      <p:sp>
        <p:nvSpPr>
          <p:cNvPr id="4103" name="AutoShape 12" descr="data:image/jpeg;base64,/9j/4AAQSkZJRgABAQAAAQABAAD/2wCEAAkGBhQSERUUEhMWFRUWGBkZGBgYGBgaGhsYHBwYGRkaHBseGyceGB0kGhsaIS8gIycpLCwsGSAxNTAqNSYrLCoBCQoKDgwOGg8PGi4kHyQsLCwsMiwsLCwsLCwsLCwsLCwsLCwsLCwsKSwsLCwsLCwsLCwsLCwsKSwsKSwsLCwsLP/AABEIAMIBAwMBIgACEQEDEQH/xAAcAAACAwEBAQEAAAAAAAAAAAAEBQACAwYBBwj/xAA+EAABAgQEBAQEBAUEAgIDAAABAhEAAyExBBJBUQUiYXETgZGhBjKx8CNCwdEUUmLh8QczgrJykqLCFXOz/8QAGgEAAwEBAQEAAAAAAAAAAAAAAQIDAAQFBv/EAC8RAAICAQMDAgUEAgMBAAAAAAABAhEDEiExBEFREzIiYXGx8IGRocEF4TNC0RT/2gAMAwEAAhEDEQA/APlOFmjKyqXbTuYynYoLylQsGPYffXyjXFUSXt+UtrsdqQGlD6ff+InGKe5OKT3G38ekEJSBl8nHV+/3aGGDxTKZ6K1oG89BSES5QCqVYikMMHjCCHDjZ9gdukRnjVE5RKzSlZWoCpYK7kkuHrZJ+zETKUzguB91hlxEpmSaslSjmBL9hU1a8IUYgg2ZqG+kaPxIy3Q18ZBy5gx/mAb2sT38mjXHYwAJSFkJyuRdyXGlBSFUubmp9jtB8vDZUMqqS7ORylj6Rmq5DwCIXSlurt/aDMMskEJceh9HgQqMshBt+h+rxqsJdKk0La6kdWpRvu2YGYzAtwASFHcZb97CLYaalGrrd30Fm1+vWMMZN5zV9RV9PYRpK4eFAqKgk7NUdCbANqId1W4zqtyScSp6MkdNh1vBmB4orMEksk72+xvClC1S1GjEaUp+9IPl4nNUlILVoAL/AL/SFnFCyijpRPyyfDCQvm8QEqUCaZXAfKoW633ifDfxN/DTs6HQSCK1vY9PfasI5CgA6pgCWKXSbE20pr6tEOFc5UqDi5JZ+1PbvEfqyZ9T+JP9RJsyWlMtaJZSQSp1DPQVFKAFwQ4+YQ5/0549MmzFImThQMJZDO7qCg9y1wO5d3HBfC3CJcwKlz1IDVSpaswdJBahASFM1cz2YODDbg+E/hcSlUtfihClEzZaf9sEJBzhmVKyVCs2VyLMQbwt/E2Om7tn2qJFJU0KAILgxeOg6SRIkSMYkSJFJ09KA6lBIGpIAjGLxIyw+LRMfItKmocpBYkOHboQYuqaAQCQCbB6ndhrGMWiQEvjcgTDLM1AWA5BIDC/a0FKnJAcqDUq4atqxgWi8SJA2K4nKllpk1CDspQB10fofSMawmJHzjiv+rstlplJqFTE5ncZQGC0kUuX1+XrTiZ/xfiFAn+JWczUc11ANfoIk8sUTeRLg++xI/O0v40myxkGIUG0BWQ5qavWpiQvrfIGt+D51MK00WC39Wu9YmHD5mBI99T+kO5iUlitA6XD7hx6wqXJZRDauPvzh4S1dh4u+wQcYMxS1qWB9YrLO3ufbpHs7DgquGPT9dbQRh8PzAqKfJn6OkAjzhaQuwZicOckkJIcoCmIoQpS77G0LVSWfMG0IDsKt5dNI6ziGAqgKKQBJlghg9Hdk6DrmpCybMQhJKZbEFnWAqnb5b7uOsRxybWyJxuthVJwClVSHFNCwuKlmGl94k2UtIZanH9PN7inodIpisVMusqUNDp05bDW0DSMYpjXpXfeLaZcspTGOFxCS3KA42c+8ecTlOMyRQfMzj2ZhSBMN36sNOnSCpMvMWzlx28vKsI1TsXvYFKQ9Ce1L/e/WMjOKTuB6PFsYllU0p/aB/F284slY6VheIxKVpBygKdnDin0ePUpKWzEh37+msDyz6edY9Kzrpp9/WBXYFDPC4dLlJJqH5foQRTvpGGZZXZyHHMWa/avSBlT6fSziPJOIIqO9YVR7gUTv/hLg8ueqQnxpoUsKKwhDZEhVyVKAWHd1AnKBUbfTOE/AyU4nOFpnScrJJJWKP8AOywkqYgUDEG1I+JcN4mtgyyCCGOw1Ye9OsdRwT4pm4VZMqdlK0gMQFDqzhhUHQM5iayKL3RPUk90feeH8MlyElMoZUkuzkgUAYPYMBSwgqPhsn/VnFZj+M7UrLRluNA3r10go/6pYtaSy0gF+ZKEhgwqKltTWK+rEr6qPtEcr8ffFC8JKyyg0xaVEKOWgSxUyT8xt0AL6NHzKX8eYtzlxC10y1NBq+taX/eOc+IePrmBKFzZkzLpnUU6mxvdvMwPVvhAc74Q5m/6l4+W6FzyQpw/KSHvlUB1DKcjaAuOfH87EypcuYoESww5jmWdVK0zddPOOROIzAuzC17BqNv6CNUy1Zc5SklTasWr9f0jUwUzrfhv4om4eYmZKm5QLo+ZJB/mrt9aRvj/AI+mqxap4WM6VcmoALCgIswGgqxvHIYdkpDpqugsSdm6neMJSJqVEFJAALgggE9YVWBLwdRxL4mUpZm5k51lSlAJYByoZRvTXqe5JV/qDNOEEkzMqZbMA+ZTlRd9hapGl7xyK8SVkkgv6AWtFpOFLJypJLi19PukZJ8syiz6hwj/AFcmSZAlTEhS0pOVan3DPuwfqaRxXFPi4zZmbO5U+YkVd310hFisOp9S9CwNn96QZg/h8KY5wkizg+hEBpV8TNW27MlqUWWBWtANa1pfvGqeFTVsapTrmc+gr9tHTcN4LkALv2+lRWLcflq8EsvKaasGsXOm8c76hKSjFA1q6RzyESgG8VflQeQakSOdKuvpb6xI6dL8lKl5HmGkZmAchwTQ63pvGeNwRTcOHcQzXiEkF6DUgfqPPvFZ0okBlBW1PUdKRRUUruLZchK0scwG4v8A3joeBcJEpE6f86kpyynb5lMMzkXSD6mziEacIA1Kly4+tnEdNhUqOBZ2JJOh/MB9BE8s0lt3ZPJLbbyA8YUUlDXCEv2r0L0+7sIZbuCGBvsRTXQ/tBvF0ETMzEgJQmgf8oO/6bxmJah8rkK/66GvX9YOCljQcfsQmn4ZgoAOCLi1bHbu0c6oHLUEHMxfpHazEhgCABemj2NOxeBv/wAQFODYlxu+l/rFbQ4q4fw4kVBf6joY9xvDlJJCU7sH2p+0dXhJQQgOHGYjzoTTS8aHDJZgBbYP5tC1YEkcHiJKmVmSQXqdH39frGEmR8zigH1UB+sdnicCFKNBX5ga/YIgSTwShVYFQf8A4hX9qQboP0OdPDixOUkJAJbaC53B1CX4imQANTUjtf1aOsl4YGtm2oDSrtFFy77NUsDS1jT/ABEZufYRpnAlAIfyjWWhRNg3e/6aQZP4JMzHIg1UaO5yuQCfMGogfA4QlRSt0jqNdorafBgjCJU7htq+/s8OP4ZKU51O9BYb3a52vFcDhFy0haSCCpqh6UctfUevSGS58tamUguWqAzMbPrHNJtS4JNOxCvEgroAwOjg3s/aDE4abMJYKYtceV2AFN47bhfBsMQFS0OSKuXIPnrDUYQMzMOtYjLqIp7IGpLg4XD8DmPQZdKmnltGyvg4qBcgHz9dhHc/w6Rq/aPUy0jT6xF9XPhAWR1SOElfB2V1ElTPQAu9oPkcAp8rWoRUWNo6mfOpTX9YWziQpH8qiQd3FX9B7w0eoySGjkYjm/CqgvxUrBuWNAKMGppBHD/h4lCQpbl1E3FNAKeveOhCwNRTo8YrxYCq19B08oT18r2F1sXJ+EZVAyQBdncmz1MGp4JKAsPQWi38d09TVvse8XTMzAMGfWsJJ5HyxXJlE8MlgUFNhElyUfy/+o18o18Ih6kvuX9IFw8o51V1JbSp9YVRvlm7Hs/GFJSMoSCdS33WFfxNw7xJR/EaoJo9GskNclhfWGGNWSoAJUWuqjCxo9fSB+I5lpISLgu4cN6Vh4unFoyZ87OGWKJTTRykH0eJHTr4TPf5jpZRa0SO71o+UV1msiQGcoysQ7qdQOlGZQBY2/NHuLkoAVkKkmlCEgWNAXp2pGapfLYJc1/WnWLYdepq5DuSdC3XRt4Sneqy/qWqBpygFUSRmSL7lyGpoD6gw1QQcGQxFcvnmc/SA5aACM2UAEijkM+aoDXf6wdNI8Cn85oaewN4nOuEQyJcgHEVETVKJYV7Fh9+ce5glDB61AJfTTv+0a+GM4NkkOAakHU22t7RrKkJJBdgOUs1HSbjagiqnGKVeB1tt8gdaAcqhUJApd729faJnCSXUWd93oCPSNjhQQsDKySAEgfNY1/q20pQCJhMIhS0mhOV2IF7b6EEQrmvIHxdhXEEJTLI0QS/UlIUf/lmgKSpRVlp0Pl9G+7QZOkKUlSphyBSipyC5/3PlTdV7lhS8DYXFAoaUkgj8yvmPUEcqbWFeph4zaiLGToJ8DK6lMDt0qNbE1jXwgqVYDmUfZA9wqPeETimdKUKAEV/qNDSCeKYYIK7h1LKWuAoJVTtlbyiOSTTVMWUqaBpuCKQaMA5LkAtVqE7M0LsUGa7Kq+lw7aGDTq1WZ3NbAiNJOFeUyhy3poxuNzb6Ho8czXI6m1yaSpAMsKpbW4Ip30HrGKODpmAhRBT8zmlfto8wNQoAfnozlJSVA3NTfTpGcvELDlgAFMX5RlBNRSgqIRX2G7mszgiShIeySkJJ1JJs1SaD0d4pO4UEA+G6tN3FhXXzhlL+YqqWoQbf219YGn8TAWEgAXDWp/kfdYn6k9QFkitq3F+BkLQA7JFyxaj2YdekOPEUVMPJul/fN6RaROzBJJoRYi93PZvrFBiHVyhiXDhqVFel3gOdvgR0gqXilFvuzReZiHHr7GKS0ZU/NVmrptttFxLzKsCGI+lTtSE5JtI8WotoCfLrAmLQCEkVKWL+pP6+sEYxmYH8pY+VPX9oFn4pKEKcg0JroPlNGrbaGS8GSa3QThpqc1rAfUtFsZ8wpcEeZKR+pMYy6lWU3KetHJ+n1jXGIKSgE0dgOt6PrApakb4kzNKLuKAA+o/tBCZgyGmm2t4za6Qxt5aD2+sVmKKUlxoK9X2+7w3uYLbYSJo0G336NA6zzUaoP1r7GL4QsEqV187wJi5rTgBR3IqLsx/+vnB0pWamGKUBTXY9jFwk1gXGzKpUKlw4u9W97E9YJlTioA6GFnFLgR7FxK6CJFcVLZZCVOOsSJ6RbORSSlwahTFyPIj3EeYlTTPmDkNl1AJv/n/ACSlYACiXvlCmqQPoL92FoVFGeaF3mElyGILMz3oOnSOuEtTp+DpjK3TDThCCxZqG73cGv8Axg6ZhvwkhqJmA+QCvu0L8BxZLBRBAZgTclzp3O8PcMQqTmGtfZonk1w3aElceUJ/4Y8rpcqJYM5YtTb5nDRtwtNCo/KSybOSqlaMLiG2B4eZjKQWQSFBVb3cDWvlrG+NnycOKAKVzKAHy5mKiSdHNWD3hbuOlglJPZIWS+FLAClKShJJClLJqlzlYM+YUbetqRvKwaZa80tDli8xQ1zAhkVaivmU/wAtxFEz1T0lazcUSBqappoKDbXWKYPiiSQQUjMooZRY5gwLAUFhR/WA5yaNqb5NP4BUwTSoHMpKik5iXIBDG71JG4pRjC8MgkJoQWfqxJLbAqIfpD9C0JSAhgQGTQC5Yfv5QmUFzJiQuXlliilqJAQASBSxzUprprAi3K/H7BVtOuCyJOUhTqUyg7F/MHS5fyhvjsMc5SakN/1S/wCvrCXFzEpmJUSwSQrU5cpCu2YnrvtR3jcbmmB3JVWnR/antAm9kJJ8MDmy27ijCzaRkMSagpLb6a0HkNN41NgSabeps9YvIxSHKeUkXSGCg7V7sRpqIkr7oaLW9g+FWUpTQNWgajkitTr9i0ETkJCWUkKCt9qvfXoYIEtB0TlsGd969QfsxFlOVj/d+vvB177Gb3PCHrqW7ctfcn7aMP4GWVlV1ZR+4IeCpgABcvymjB9WatTSxgDhsnxErU2U5iAd0hspYVLtDJNq1wNFJJs0xSFIYJTmzEbBg3X19bRtgkbgFTmtW1HowEFTpewchP0ECzVFCTyEmrAUdr16ftBUuxrvYunCBKKJDCjOS407n6QtwWPUtSnoctQKhLZHqK1dnZoY4aYVpBLJUSTlLON37QMjAIeZlYKUACBQXSSHDsad2bpDJ1aZu1MBVMVlUkKCSkhQIL5gAklShplJAZ6wHxOapKlEDNlNnHMQOa/5Qdd46L/8ajKQAKkglzY8yu1awtTgFqWVrTlBBy2UySGYEOBqf+R8njOPJlJWa/DuNcTCCCHFKUIFvdoOWtSksmhHNqai+8LsJgBIsSfEVVmoxUA2jFWnSN5fEspPY/qL/vvEsklquPAZNatjeXPdRISTVvl7g02oW7xtOymlh+l26O7QvXjEpUC1KAnVid7xFzXOmUPm7i3v9YGtt7bCN+CGcvKxYnRunKXP/wAoI4iASlTHM6bVucpb/ifusLzi3BOgUDTY/N7GCETkqQBexbqGP1iuTL8S2Gk9w5UolLhgQzeRNK60i+AWkhRagUoAdNP19oCVNJQK6HUau8bYWWok5aEBJIOr3btdjCXewvYNGGUqtK/e0SAJeMCBl56Po+rx7G9O9xdDEHFZU2bMUMrpSAQQz2OagsMzXb5QN4pgeGKBlmyglGwdR51DZgzUBMOloBJTKypS5K1lJJ5rhJILHt5kxsMKACoqoABQmpKWofIl9e8F5nppG1qkqOWwInLUHloSoNkzOXqHdVTu/XtHRLkpMhcpykKKgS5fKC6i9KsfWADiiByJoq1AABXXoNtw0FTMOslSAHJVlApqUl6WD1JI0eNKbfHkDdm8ziboZIIlJDBNA7NSmnQ7QGtAUlIzH5Str5Q5D9W0HUE6ORjsPl8VCQWQyKsHvmPmX9YV8UxplAmU4yD5ku+ZADMxeiQTeArcq7mSbGPBOIBctwOQfKkg2GpOqr+h7kPFSFJV4mRQ/FUpOYhkJ5c5IDCwLAOzdjGygClGUZQtWdeXdWgGgU7tpm6R7xHEgSzmTnUok5HIBCVDIC1blPKKklnEHXUqQ7yW6RfDSVLWOZrZjoAm/wB9YZT56VoZnFKvlIUGAXYMR102BhTxHFBIKAebPzAbPyudHI6wwwinQlagAXa79fNh5W2ibVbkmDTcGyFIJCivUh2oydC1AS+hVHi5etT0ubqI8j7wegUytW4LajStqj23iyZZDO7Fwbl2zmp0o3eFUttxoU/cAWBUqlKVoNWp9P8AMVTLQFApDKU5dg92YltkivSC0JS6sztorsOlWFT5QNM45hsiAVjnHLd6/TZjvFIqUvYmNFSfAXhUF0qK2u96lgddgDF8bM5Xa4pemziMJZSlaJbjMUl61pdh5+QMFrkAguTmIUWLbFqNu1IhK090LTswkLIJzKzFVqWq3of0jbDFgWSz1PqWH9oiUhKWHzValiw8gXr5x7g1qVqFHqL0J06sHjOXLHbV7IKRPBClO7CoHU/sDCyfxFKnYjMkkEEkdPvt1g1ElksbqBCmerudKihMc3heEKlzZkx7rEsOKBKWSFOOtPKL4lBptvdcfMaGmm3z2C8bw5K53iKJdKiab8qenKMh9TB2BliVLdLDmsAwAUSW9fqI5/jE0KWqYk8yJ2UpS71+QkauJZe2lamOp4OtHhlcyuUSlNoVFJbrc+wjqz4pxxxcnt9vyy+ZTWNW9vz/ANPMUsy8sskZlkNRsqbgHqVOewEClRC8oqyWtvXzcmM8SlRm+MV0US42OVIAGgZjG3BQo4kEgMlKS+7VroTb2Hbm0p8PscriuUwTjs5KZik3KShNKsQUglv/ACJjPjGGKcPnQQTzAjYgqVlzWNApy/6wZiUBalJLBLMs/mUpVyHIftsIJnYQTJJlkn5VEKBJI6+lPppGjptWNGrOWlLE6QDKVzjJmJAFFKcdGykekZyDNZJCs6VBKg4YBLqTfsLXqNoeYfhSJcpYQPygkkk2L6i1DYRMNIMshRZSSlKA3zBsxvSgO7O3WOhZIq6Vr5lYtK9O4rkpmTEryoJNHYGg+o+UXhpwzDchUDVJLp1ATcn000rGWPKRJQtNiSSHetAG6ODbeGPDFgSlFRCltNSxBGbKksGtTrSEy1NJrbsCe6TqgfHKKJaFKBdYNB5EeRFfIwWmYXYPmCUEvbmD3119IphcEPDynK5IXy/zAk2YZXGYMGu0ZYrGKSudRgDKRXsT13vEKTVJbruSdVVB38EJnOFJZVfmFNxfQ0iQtwGAmKlpUFMCLEMe56m/nHsb4AqvIVhJub5gUh2+atKMHNS7iM8NlVykqcFywNAA7nfV6UgbET3mJZXyhyO4pWMuHYoBeckGrNS4vW/l2iTXchYZOWUqcJmHM4Byhn/8npvT1MNeDYYApVUkFSa9Ap+9dYV4jiDj+ZABZqFnAtYO/wDa0ME43LK5AKVDU+Zz2EPjfkPYxl88xQeuYkEO1Xeh2H1o2nO4+Yhc8JyhUuoScynZQcqL0KlKvQUarBoZYfFHISCMymD3pt7WjDFMEqUylzAgkKZlBSiQlISLgCtXY2aHgviook7SPcJgF5VAlksQgkEMRypCX1SVBy1jAsjD5vwwoZmWSrMMwCyCAA97PsNo57iGFXKmGU5SFISFZS4UpgolRF+cv2A2EdJieEoMtJlgghL5xynOEjKr+p1DzcmO2eCOLROUueNvudU8EIaZN8mi+EK8XOpSEJVmAlqKQrK6sjB3YnLtV4bYo+HIlghlpKiwZtA5bWghZJ4aJvhTJuJVnIdkpKgAA/zCwYP36wxxSHeoINAC5LOWq0cGdNS089jkmmnTZ4meoSxmszuAenSpr9do98b5WDUL+8eYtKiGSAQmlSLUq70qDAWJdMpRzBxKUWcEiq2didX9ISr2QlWL/injOWUUC6/lYM181WszBtX6RxM7BEAKSTlUSO7EKrvVjHccR4dLxCEKknOpAJWxB+Zi3/GxrrakIjwRRWwSWL5X9+2kfSdCsWPClJpO3d8/lHudL6ccS1NJ9xj8LTDMmOsurwzlJGoISS+4Co60KBGpDsO/029I5bh/DZgWFgNLlBYBNM1yWFyHrtQbQzTimGaqQTcu2js9rD1jyv8AJSU81xd2v2IdZgnNvNBXFVb8DWRMTlKSAa5idcvzAPqA149kJAJFmGpvGEguki4r5ILpbyJfzj3JmUSLEp/f6j3jykt6PLewdiFZWFT26N+3vAE9ZWUspvlNCHYEEjzG1YIxk38ZtL+ZUU3+7QHg1qBJIFHCS9lUav3eK8M6MOD1Itpq/Hd/RUJ+H8LJCcxUlRWFrc7FSiC1bEuK3bSHHEMUUYEGWgqLpZL3DlIt0RFyyWWsMACknurmLdh7wVi5IEogJcgIYVdxmPs5jryZ/Vdy/bsDJl1yuS78CKf438O4ZByKUbHmuAOlG8+sG/DWNUtCipOVQIQaMSdTR3t5VoAz1KFNzMBlZujU7aU6QQZfhyyLG9Lucot2ET9VODi13K5ljitEGpP5X+x7IxSlTSkslKzUAhnFEml/7el8QppRKA5WUpG2UuquzlvaBpMweOQ1Q6gdwQS/cOzwTif9pF2KndqA0Z9o5+Hsczm9o/0UwEklJKqqUMoCaks7tlqS4bq0KpkgElLHIprbhQVzMHIOrw5wsxSchBzKpd2BYihBqXGu4teF2AnKYkOWK0uxAYGp61YV9zFccmrZVRWzUuf4FUzhAlS1AKUQpaVgGhHMkECvNTaOrRh1IlggAkSyX6rWNBflcxzvFlBTpSmr8tC1KE16x1WPmBKRLqXIS++UEn2FusUeRzpyfIk8jlTYtwiFZ8/zFXKSlyyakns7VtU2ixxIUpRysCUioAcZezm5bvBnhiiQlwBlBZq6kdQWgeZLAlAsxFDclxq9m/aE1eQSm57vwHSZ/KMmUJ0cB/NzEhEmQTXfpHsLqiS1IX+IpU2WKMpJJL7FJ8xU1jPx05ylF0kBJ7m9Ku7Gu8X4ghUmVlUlSVABNCFEBQFXHQbtQxXAqSVEKQCWPMKEAkpDnQZRvRodQrdmSCp0/KkAMvMxTS5YdgeZ/Q9Y24bOUpC8zhylgDYvVgBS/XtA2ISUKYoDoSwCgDy/OA4LEFIJcGCMHiSUuHYGmjM9uj/pCSWlDcBMo5bULN/MQL0NtLkx6wA1LkOde+7BzR/rAqMSPlFzrct10FnieOxfRnqdK6Cgp5wiT5NZbD8IQp/EzGvQdCT1aNpyKTKuDQh3BsKvem+0aYaa7As/Mo9aOP09I43jGPUqbN8PM0sFILt8xYml2NhahOtO7FDL1s6lLg6oLJ1Mqb4OyMgBBKE1LBgwZIOZu37dY9xfEP4eWuZUnJYU2GV9XJtHI8ExqwiVmJJWpSXJJZgGIr/U3YdI6idKStACg4U1NPleJ5eneDIoy3X+9yObE8UqZvwrHzDJBmF1kqBHUKNn0YpjzF4fNJWSz5SHp1YdR97xnIXUgh0EAEOxFE1GzH9NBBMpbApJdJHzClS/pzNTrHPNaZuUfIj2do+fcGnzJeI/DTQkoCVFksEpOZXQPe9d4eqxK0TEJWpAz3YEVzF03LE0IJZ3h7P4WiXKHNU0JYVYJbbQD0gE4PxWBNJa0LGbZKgfUhx5x25OpjPLulX0OiWVSnug6T/tqLUoasXoA9Qw6VuIDXLykJetcyS6tzS4JpSG6ZoYZQKCranXW23aAkJK1lejlgezGtgBT16R51kY5ZxTjF0nz8zyVick5iXcsWsAQH2s7xZaikEagtvUUHtVoH4kg5c9CobO5y1U+9HrTz0OnMpJUOZ7Ddgf0avXSClRNVe5tj1AKBF6jyBU/uRGJljw0pJd8y7hyKB/pFsXZPUn3VFMZKYpNwkAN5v9QPeAt0NGbtPwZzyAllFKmAdqjmDkdSNWgrErJBDtzM76AGvrTvA8rBPRQACvWrt5gltoJM8JqwL5lVHY2G/V/eMnsZVQJgsMoljUZa0poGOn+ILTLOXMFEKcJDFjUEO7hhpHpxJOYE3YitmcN7wlm8dl/iOSBLLUBOZTlwO25YWZ9KwxTy+xW/kUXqZmox3ocmSHzVKmaoHm5+bS1qx5PRYZkjKbFzYbAEDVtoVcM+IZcyZLQkHOu6SQAhQNs5OVQOja0g/+JSRyAqKiQoioSxIKW/mbe1rwMmHJj96FninDeSLKw5CRUM9C7g1cDoWNi1jGk3h2VINwLVJUlyS17PcufWAZOJcFiexsRR/89IIw09KFhl0NWq9v5gbCvS3eIofEsdPU6fba/wCwXGSVBBOUpUHYtXV+ZmD0/wAwwnzFKm35WfoVP+g+pimKnDQMp3Kheh2f26xpMdg7PR+wYq/X1i0ZbE8ktUrpL6HoLlN3LJOjEh3NW09usY4lJUgEGylU/wCJDD2MeS1nxC6uYXSxZSb+rmCgQTRyHfrUBvaFJ/IWInqYUV5A3F/eJBSCf5Qqpr4ZL16RIPqPwH9BRhOIy1yxJnEAKKcqmfIuru9cjhqMRQiAkYUyAZernqzAUfXmr1cxlgsKSuWkJICEzVkO7EKTc/mIcw0xWCUWXmCkBhmDkhmYEGqahv8AMXn8OyGkq2L4OZmCXr4ZBSTtqnV0qcnzO5gvHYdMuWoCzpY3oWI9qQnGJKVEONg2vlvQ+TQ5TM8XCoLc2dCG2L0fZgpPqIk02mK92JlMwUohNwGIdh8zb0YA9YyE4vtYlyKasdh96RMZxEKmKShgEOkXolJqo9HrTUgQCMYSpQDZSAE7hT6tuN/0h9L4CO8PP5ncMQQ4GtfIfrAieHBSpoDATAPJs2nq0DyJyUZc3zFQptYE/dIL4fiCJoSTYKT0olVOukNjyTx3pf4nZSGSUODPhuHATKdiEklhq5oetD7w7RNDjozN92hf4f4YOygCWty+gtG6JYBBDqJY00PQa99hC5cryPVL5/exZ5JZHcvmVMw5infTW/7OPt404jxiXh5YmqqDRhrp63fonrAnE1MpR1Tr1I79XgXGYNeKw/h8qSJgJuBlIYEADqYOPGm4vJtFjQgm05bII4tx18IicgsFTE32ylxQGruPKC+FTiZYWqhP5WINWYCt/qawkwvAliQiUpQUlM1SiRcDKOVINySVPtUC8O8Pjwlmua9aqUn3a3SKZtGnTDfd7/LsNPSlUfIelQCWAU7G9mbp1aKZFZAQ/wDITpQ0AG+Rq/rBmDSJyQ3zB2L31Yvfv0gZDJmKSu6fR7K71DRwtbWQvcww8jlUCSXqH7/S/SNMJLAQB+UOwdt6WrQnajRucoUQC7m4IbKdNGDfp1iiJTK7X9S/0MZbjt2qRZMvOtLqCQMqiTYA5tNXYM394tNxSEE5E1dQzrYklNQwskXGp6wLOdEzI7pAarVbmBG9AfWBV4VSkKdQTmIV7qf1cf8ArFWqpM6YQwxdZr7cUG4KeVKSVHMaVApdOusez0ZWBLkOB5H9ox4Zh1AJzUKQXDvRIYepBtHuJlqIGV3SAfQlx3sYm6TOOW1l5k0hJLB9Lt094SL4J+EQos1bCruS53t6w64gCpqsApLvsC/1A94xxgITkDWrWpOpj0Ol6p4XGMXVtW/COnp8/ptJOre/0OM4LhwDOKxcHKDtr994N+HkKE4JCzzqJPMwUSCaliHNRUVcRMbIX4ilJRyp1IobA1t/mNsBKVLWDkJBItXqO3+Y+l9TG8NWradXR7inB4qbW62s6XDoSUqlgKFW66NSnehjfEYIJaxCEgJanmX3EKZc9SClSRmJOUjcEsKmjg/9obYwEGinYMQWvRy/r9iPj80VtJd+3j/Xg+fkuJLv/AEmYc0zK1Q6bs9HL2fXvDOfi3cAOCs2FSxP6/SEeBnFTrYAhqdCUgOLXc9u8bcYVmmIlIY0USDcggihahJo/WNGPxJP8oSrLKnPMCc3MXA2zPbvXzeGeOWHmISTygAK3Nn8oEwypKphMsJyyhUkBSnYsQq+in8tzA/DZYnLWRqCogqpcUrfaC0rAz3CKVkFSPS+ukSCQlrBh1P71iRZN9mG5CyWQhOVXLyi16gP1u77xnL4msqWlLICXSUp6uFOddL3gxeFWQvw0ucoptV2NXJ06sd4DlqWGQlGXM/iE3CgxCWsHAIfsNTEYrVYOdjVWEkkJmI5CokHVl61JFDcPZm0g/DTjLlTMpYBKQAd2Ic+g/8AWFWElpbLQJJSEnR1Eip2dgT3hzNkoRLOdRIcEElt6nYOSw2EK5Uw44Oc1HycXj5mU5EhySCVJrV3SkBq1PmT0icPlvNSmhVq1QGBLBqE0PTSGuOwiHUJKCCf5iHJ1cpamnn1jzgPBJksKD5hYU+UkkK1/rTQ/wAsdKnDSet1n+LydLBTbTXyKcH4QpQzLILZkgEjnUKGr2TWo1yt0yWXnmXRIPPvnzVL+tGaxgvFTiMSq4EtGRKSDVI9GckqNNbx5gcGSuXMUzJlEU3CikeygYpgmozcpeHX1PPwySbcvDNMapsKtZmFIStPIAnmJCgCSasGt1J0ELMLM/jFDxKypYAWzjMcrknWpb+zR5x0ciUglyCco2dnt19IH4ItSc0ouMykq1FR830HpHXix10ute7+Uu5044L/AOfWufsgTFcTXImhaCFZSSJagFISlQYoylwRU9qWhl8KcbJQJa/moAXuLV69R9brsdw9XiKJBYk/WKcKw2WZV2S5cdKx6XUdLilh1Pxz9ODvy4IPFb4o7DFHKySCMzm2rEfUR7wfCKWtWYaBHUVzJPd1O/WMZ01wn+ljVmcO/k3tDTh2MyBSyCSUBwkVtVhq9gI+YxqkzwE62CpM8SpqUirli5ASkM5qbtckkaxOLoHOcyAxDXBKSyjUCrH27iBMdwwKCwVF8xJUAMv9aSklwFEEvUB/XCfJHhczEcqWUoBJBykPUG701iT5AVQuoIUFA7V6nq7aelodLwqlLyo5puQEpBSwJrVzUOS5EDcMCfEPhpQQFUKUVAvlLVexf7BGHwqpU5MyYMq1Jymv8yiUp9S/oIyoK5LY2QgrGdxcAC9HAJ2GUj1tqFippUtQQAAENQuWG7mrl7NDPEYJKHWV/MpS6OS7MbsWNO1IU42ZlYpQUupJLDKly5DnWoNP2aC/iQzUmtVbGklRBUGYUbqDR+2jdY0U+ehZiT3ZoWcOwpE0H5QQKO7vlL9v1doME45l15X99T9Ik4q6RJkzKKwxHb77fWATNUyyo2FtXcCN1Y7LQJJVy0BqcwCnbs32I3nYQkOtTJIcA/zONL0Zu/aGe0tzJUUkqTMw0xKHoxL1qNtv7xfgxFlIzAhhSmYkPzWCrEOR0qWIvD8OuWVFIc8gpsorc+XKYZYY5UlSSOtQCrL0J0hpOotLcqn2Nl4JCcpU9VHlNciRYOzLLlqamM8bKDjlWCbOKBNbgtr3rEk8WTlSplZl/KGzEhym1yVWA6dYWo+Lpc9fgggkUzL5S6aFkvQu9K2oCXMNjxzmm645OmfS5Iq2gjgnDyhKzML8pyvqXcqO9gPI0aF3BlmbipypjhITlSHrlKshIOhOU1HWGmAxebORVJSSNXoK7axr/DoQtRYPSiWqEggOdBQkRXHJJSb54RzqqfkFw8tkzCiV4bkgpP5WdOUkmtARSvNaPcARLWkuEhWhoctNNMvLExZUUZirKBQiwckUZx2u9esZ4WUKlJcZrElTOWZ3cgmnR2MSd1b7iUbjhom868xUbndqA+YD+cSGHitQWFIkHXQPUF2DHiqWEqZeQsWFL2fy0LPGfD8ComacwbMOZVGOoD27RWUSFlVymoa+lOxoG6RphuLqCA7FVStWpIegbYE1LQiclujRW24CvClJDBw7vcUNR/aC561TAss7qAoaUUt2ctQREYwVAonozvqa9SepaNJ0xORbMkJCQwd6qL3s5X694pGOpOTDHyYzJwyqKWzkM+g8u7dIMwRWmUM0zMtPKUlTuQbquQ6hHNTpa5aUAFSgqylDKVO/Kw/NcMNdNA9kJypAWU5ykJULl2JYvQkpIVQkMYZ46g2VnOeRNyd/lCue5xKwedRQFKUKpClBKgRQAggivQwZgkck1iwcHLV/yoNT9I34sU+OVIKgtOTXlASgAAACg1bRzvFJig61JDJWlJG2hp9ISW5GRiviCJJlhQBKyQHIAAbmNr1T7xyeBxSlzsqQGCioqqHGYs3Rt9usNOPcPWtcpbEpGVhWxUx7ah+kHeChM8+GOUrBto400FbdY9BShhxqt3JHX8OPGq3bRTiLidkBF8ocUehalhQnzi8nC0UUjnEytCzCzaktXvuIkidnnTFFIYqN60poLnNRoLk438oLDM35nLhmBYaGOefUZFD0r+Ek809OhvYrjMMkpJYZa6lmUGU5F6FVvJoOxMl0LDDKE5HNKFgAOr7QuxEspQClBWnPYMxDpFRt+zwwwiyVgksMxuW1Sxa5DbDXrHMm9JEmLmc6u7JoKqYD3LekeYwoUQaAKGQlJJTmCizChd2Jr+UjrA2LWPFGYgkV8zqdrhheD8RjhNQKBKkgBTXX1HUAEvfaCt3fcKZlwzEKK15XTlDAj8xYVcenraCp0zMlAWcxJSS+6fLcVgWUojMEkMwAL1D0r5VfWAcVmSfme/kHGVg1Xcvo8TW7PV/x/SYepemeTTLsquzZMwqmurUEPqczU9hUMKWjbDAkgFVDTKrYM/NlYOA4vaB8OpTOUAglICq0IrTrQbxrMmFBeWWKjUlmQCQCWFSW606xTdqirl1nTZnhq9qqrTX53DJkzIlKS5YJZTUozg7ecDTTpqWDe8azZgXLKVKC5qUsGFQ5SSK12cilu0VwcorWoimUKL6AsSH9IilStniSi1KjOfhUS1oWXzKZJR8zkZrnQDfpG61+JQMDZyxcJ8mdz1ZxAypiDKRMmH/bWc1SXU6SnvWvlFEy+dDUFVP3NvRoP3RrC8OtcsZ2BzgNlBKhd3ejCjD1gXBycyylRBuLihIJL7shjXSDlYgBrXIPdqe7RSSH8ULQ4yZKEAkL5Sx/8H6xou96D2OX+MFkSitOdBzpAcD8rtlINgG2tHJSZJJTkBKlABISHJU9AALm0d5i8KPCnSlqcBaWS75XClCrAZi6bE66R5wb4ZMlC5kpQVMmJaQo0yJUKrN+Ziwb9ae30vU48WNxfJ6OLqIxh8T3CfgjAqRJUhSqhRS7hswFUpOoBo9ndqBy14XKSvPLUPDCApWYOVLD0dyzkVYB4HlSxh0SpKalCQSR1LFXmp6RSdxspSoISQWZ3o5sB1Aep6do4sstTlKPk51WSdXSb5B8bJKwHBqadH+lKbwRwHBpQ4UoE5QQBRiCWcuX5a+XWEqpyllVbEV11fzoYa8FVUuC+R8xeocU2/WhiEr0M9TqOh6bHhc4ZG3XFJb/AL/7GC5tY8jIh4kQs+cEeFx8yWVJUklLhiAHW9zerF6i8EcQxoSnMBULDjVlcgPkop8n2EXn4hRmAuotQZgSyQ+7Wcwr4kCpJSlSQcqlKWXYAENW55vpSOlLXNP9C/ukEzRmQCClgkPQVLg0N6gv5GGUiWPC58xUAASAKm7eRDnp3EBYjGeIhRCSEhikWBd2B0c6xsrELEzKt2SC7UAYEMKb1pCy8GqnuCYjh6ZwWyCWACsxUEZySpDMwqQSSKxvw9SVS5SgQ5UVUBGa6CqtToHNS7np6ZjZLs1iGPR/JhpGmMXNC5cyWkrlWWE/lWo7M5ZOti5azQzk5VH7sy32Nf4n8ZYygAtUFiSKEu/TK0EHCM4Lgn8tGAGzi+npExeDVIy5yM7ZlNbOpRUwvmYUPnvGKcQUzMqXCWChUlwavUu9W+6SVPdC0XnY78JKUUoQbaFn9BbrGGHwZYlrEF/0+/1jLGMlOUGqi16gO5P1jbDg+IlluhhrcuA+/XasGW3AH5K42SZZHIS45jVq0a96E+Qs8L0qAmcpJIokGyer0emtqDvBy8esAlJUC4pWiexp0ttGeAxYnKUoywAk/MmhbMEuRZmcnVkmDHZMKDUKIlBZplBZJG7AaWufswQqWXWoByFFid+Vh9NdIE/jwnKmhI+gp66ARTFJJBUXPM5CXNQaN0/tArfYzMeMpaapZSycyQl7E6M9/wC3WCcACkgvQVrsRv2q/aPZM4pzvmcqKiirB9wzGunQWgxUpWQBQCCsOlgGDM6iqxYNT3F4NWqClZgCxOiQxGpatvpASp2dZBJAY6nyA0BvWGsyclKOdJ8RmvQnMQBdyQ9YV4aRlWROFCpQJCmKVIKX3zVIDf4iUU3Y0W4STTLYvi85YCVNkSzADamZ7gkXApS0ez055aVkspmDm6gX8+UGGMrhqKqP4aQSAzKSbWAAP5hGfE0FKC8vKxBADKBBdLg66fsLRVzlN3I9zL/l3kxRhppp2mv5FnCMQoLIJNElVDQ8pSxApd7+0PcLIQiUpKyUksVHv8qfUChED8LSlKVLLklJcPTRm7UMe44JmpGZwQAxSSFOG0tZxX+btEpaZcuji63q11GZZVs6X7mWHwRVLmpXzZudKRyl0O1TYqBOn1gUYrKohIBSlwLn5eVgd2+nrrgsHlOZILoUQWNWuM1GL2dtG70PBQqWSpPMaFr5lVqzGouYO27PO53LCenOlTPSz2IN+tYpxorMoeEwW4Vc/NlASKac+tAWfca4TAZHBejBL1IqSR5u3kIZYchJKVABTbBnavuY2tRdrdBcuDm+DcKmFI8R2UpSpiiXKqIyi+oBHSsOcNOKp5/lSind2/QRbErCeRFEipYb3Ldf2jFU0okqKbqJAJow6noHimpydsRu2aY/DrIz0AcMn8xbMHL6Mbd9zGowIlGXMCQpJqv+Zt9mZR9a1MIpeMmKLLZzmNK0platXB+kdRw3irhYIYh05WD0PKoez7tEsjlEeuws4kEIxChVSVusAJpUW/q1B16R5w381AOWm9/8Q14hhypecHxOdwE0DWIb8zakEF4XnDplzSlBoEaqJN81XO3tB1KSpDX8NHgI3iQOZJVUWMSDpRGhMDQjSv0EWnpcVq6a+SFke8SJFsfuHjyOfhdP4RGnJ+sY46hpr4hPU5L+59YkSOaH/KwLkyQgZlhgwStvWHvBf9xQ0YFuoUGMSJFc/s/PIz4BviFRM4glwyfcVgOSfwU9E09VfsPSPIkHpvY/oNHhibDF8QAahzTS64dKHKnv+hiRITJ7kRkLrp7AN0ppGOBUchr+ZP8A1nxIkVXH7fYcJwiAUpJAfOv/AOxhv4Y/DLB/xKttnaJEhf8AsAS4JZ8G5v8ArDfD/wCwTq8uutVpB9REiQr5HhyYYlTzZL7o/wC5j3FD8eYNM6/cqJ96xIkMhXyNeKj8OWNMqqeST9YznqJwSCS5a5vEiQkPd+eDPkAwVRNevJr3i/CrxIkJk4Ysivw+o55lfzr/AP6IjpJqRlnFqvKrrZUeRIpHl/R/YYBKeZPWd+0YYBVZv/kf1iRIWPtQgKA+b71hf8V2T0KSOhzGo2MSJF8fuQ0eQDBSwEAABuajbLpDbBrInzGJ+VP1b6RIkJm5f6/0NLljh2TLAoHWablNT3jLHH8Y/wD6T/1XEiRyw5/T+x1wZBI2iRIkSlyzl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ru-RU">
              <a:solidFill>
                <a:prstClr val="black"/>
              </a:solidFill>
              <a:latin typeface="Calibri" panose="020F0502020204030204" charset="0"/>
            </a:endParaRPr>
          </a:p>
        </p:txBody>
      </p:sp>
      <p:pic>
        <p:nvPicPr>
          <p:cNvPr id="11280" name="Picture 16" descr="http://facultyfiles.deanza.edu/images/donahuemary/movingbutterfl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525248">
            <a:off x="7260432" y="1677193"/>
            <a:ext cx="16319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583832" y="1124744"/>
            <a:ext cx="3744416" cy="47078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0" b="1" spc="200" dirty="0">
                <a:ln w="29210">
                  <a:solidFill>
                    <a:srgbClr val="0BD0D9">
                      <a:tint val="10000"/>
                    </a:srgbClr>
                  </a:solidFill>
                </a:ln>
                <a:solidFill>
                  <a:srgbClr val="FF0066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?</a:t>
            </a:r>
            <a:endParaRPr lang="ru-RU" sz="30000" b="1" spc="200" dirty="0">
              <a:ln w="29210">
                <a:solidFill>
                  <a:srgbClr val="0BD0D9">
                    <a:tint val="10000"/>
                  </a:srgbClr>
                </a:solidFill>
              </a:ln>
              <a:solidFill>
                <a:srgbClr val="FF0066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3952860" y="2276475"/>
            <a:ext cx="414340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3+1=4</a:t>
            </a:r>
            <a:endParaRPr lang="ru-RU" sz="9600" b="1" dirty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https://encrypted-tbn2.gstatic.com/images?q=tbn:ANd9GcQZ4wMlw-ETWgIh_onfyncJ9-sFpptxHN9bn1iZthpNXmBTYNqz"/>
          <p:cNvPicPr>
            <a:picLocks noChangeAspect="1" noChangeArrowheads="1"/>
          </p:cNvPicPr>
          <p:nvPr/>
        </p:nvPicPr>
        <p:blipFill>
          <a:blip r:embed="rId1" cstate="print"/>
          <a:srcRect r="16901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 descr="http://liubavyshka.ru/_ph/59/1/179727508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7350" y="3213100"/>
            <a:ext cx="1584325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 descr="http://liubavyshka.ru/_ph/59/1/179727508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8075" y="4868863"/>
            <a:ext cx="1582738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 descr="http://liubavyshka.ru/_ph/59/1/179727508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7213" y="3429000"/>
            <a:ext cx="1584325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" descr="http://liubavyshka.ru/_ph/59/1/179727508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652963"/>
            <a:ext cx="1584325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liubavyshka.ru/_ph/59/1/179727508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8663" y="4652963"/>
            <a:ext cx="1584325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liubavyshka.ru/_ph/59/1/179727508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3700" y="3068638"/>
            <a:ext cx="1584325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2.59259E-6 C 0.00312 -0.01273 0.00017 -0.00486 0.01406 -0.01875 C 0.03124 -0.03611 0.04843 -0.05764 0.07031 -0.0625 C 0.08801 -0.06181 0.10572 -0.06204 0.12343 -0.06042 C 0.13871 -0.05903 0.14947 -0.05069 0.16406 -0.04792 C 0.17221 -0.04259 0.18333 -0.03727 0.19218 -0.03542 C 0.20312 -0.02569 0.21961 -0.02338 0.23281 -0.02083 C 0.24322 -0.02176 0.25485 -0.01829 0.26406 -0.025 C 0.27378 -0.03218 0.28055 -0.04329 0.28906 -0.05208 C 0.30572 -0.06944 0.32447 -0.08611 0.34531 -0.09167 C 0.36492 -0.09051 0.3776 -0.08935 0.39531 -0.08542 C 0.41423 -0.07523 0.43367 -0.06898 0.45312 -0.06042 C 0.46353 -0.06134 0.47499 -0.05833 0.48437 -0.06458 C 0.48662 -0.0662 0.48836 -0.06898 0.49062 -0.07083 C 0.49756 -0.07662 0.50572 -0.07894 0.51249 -0.08542 C 0.51787 -0.09051 0.51996 -0.09491 0.52656 -0.09792 C 0.53194 -0.10324 0.53906 -0.10833 0.54374 -0.11458 C 0.55416 -0.12847 0.53906 -0.11389 0.55156 -0.125 C 0.55346 -0.13264 0.55242 -0.1294 0.55468 -0.13542 " pathEditMode="relative" ptsTypes="ffffffffffffffffffA"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C 0.0085 -0.01689 0.02083 -0.03449 0.03593 -0.03958 C 0.0493 -0.05393 0.06562 -0.05787 0.08125 -0.06666 C 0.08975 -0.07152 0.08697 -0.07245 0.09843 -0.075 C 0.10833 -0.07708 0.11822 -0.07754 0.12812 -0.07916 C 0.15746 -0.07708 0.18628 -0.07176 0.21562 -0.06875 C 0.22812 -0.07014 0.23107 -0.06921 0.24062 -0.07291 C 0.24375 -0.07407 0.24687 -0.07569 0.25 -0.07708 C 0.25156 -0.07777 0.25468 -0.07916 0.25468 -0.07916 C 0.26718 -0.09166 0.27795 -0.10393 0.28906 -0.11875 C 0.2927 -0.12361 0.29513 -0.13125 0.3 -0.13333 C 0.31041 -0.13796 0.32031 -0.14282 0.33125 -0.14583 C 0.34218 -0.14514 0.35312 -0.1449 0.36406 -0.14375 C 0.37256 -0.14282 0.38107 -0.13657 0.38906 -0.13333 C 0.40347 -0.12754 0.41961 -0.12639 0.43437 -0.125 C 0.44895 -0.12569 0.46354 -0.12523 0.47812 -0.12708 C 0.48298 -0.12777 0.49375 -0.14745 0.49843 -0.15208 C 0.50312 -0.15648 0.50729 -0.16342 0.5125 -0.16666 C 0.51545 -0.16852 0.51875 -0.16944 0.52187 -0.17083 C 0.52343 -0.17152 0.52656 -0.17291 0.52656 -0.17291 C 0.53697 -0.17222 0.54739 -0.17222 0.55781 -0.17083 C 0.56215 -0.17014 0.57031 -0.16666 0.57031 -0.16666 C 0.57447 -0.16296 0.57968 -0.15902 0.58437 -0.15625 C 0.58732 -0.15439 0.59062 -0.15347 0.59375 -0.15208 C 0.59531 -0.15139 0.59843 -0.15 0.59843 -0.15 C 0.61631 -0.15231 0.61579 -0.15023 0.625 -0.16875 C 0.62777 -0.17453 0.63593 -0.18333 0.63593 -0.18333 C 0.63836 -0.19282 0.64461 -0.1993 0.64687 -0.20833 C 0.64791 -0.2125 0.65 -0.22083 0.65 -0.22083 " pathEditMode="relative" ptsTypes="ffffffffffffffffffffffffffffA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https://encrypted-tbn2.gstatic.com/images?q=tbn:ANd9GcQZ4wMlw-ETWgIh_onfyncJ9-sFpptxHN9bn1iZthpNXmBTYNqz"/>
          <p:cNvPicPr>
            <a:picLocks noChangeAspect="1" noChangeArrowheads="1"/>
          </p:cNvPicPr>
          <p:nvPr/>
        </p:nvPicPr>
        <p:blipFill>
          <a:blip r:embed="rId1" cstate="print"/>
          <a:srcRect r="16901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 descr="http://liubavyshka.ru/_ph/59/1/179727508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7350" y="3213100"/>
            <a:ext cx="1584325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 descr="http://liubavyshka.ru/_ph/59/1/179727508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8075" y="4868863"/>
            <a:ext cx="1582738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 descr="http://liubavyshka.ru/_ph/59/1/179727508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7213" y="3429000"/>
            <a:ext cx="1584325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" descr="http://liubavyshka.ru/_ph/59/1/179727508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652963"/>
            <a:ext cx="1584325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023991" y="188640"/>
            <a:ext cx="1728193" cy="47078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0" b="1" spc="200" dirty="0" smtClean="0">
                <a:ln w="29210">
                  <a:solidFill>
                    <a:srgbClr val="0BD0D9">
                      <a:tint val="10000"/>
                    </a:srgbClr>
                  </a:solidFill>
                </a:ln>
                <a:solidFill>
                  <a:srgbClr val="00206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?</a:t>
            </a:r>
            <a:endParaRPr lang="ru-RU" sz="30000" b="1" spc="200" dirty="0">
              <a:ln w="29210">
                <a:solidFill>
                  <a:srgbClr val="0BD0D9">
                    <a:tint val="10000"/>
                  </a:srgbClr>
                </a:solidFill>
              </a:ln>
              <a:solidFill>
                <a:srgbClr val="00206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3287712" y="2276475"/>
            <a:ext cx="4665675" cy="1861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6-2=4</a:t>
            </a:r>
            <a:endParaRPr lang="ru-RU" sz="15100" b="1" dirty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25855" y="-60960"/>
            <a:ext cx="9881235" cy="6659245"/>
          </a:xfrm>
          <a:prstGeom prst="rect">
            <a:avLst/>
          </a:prstGeom>
        </p:spPr>
      </p:pic>
      <p:pic>
        <p:nvPicPr>
          <p:cNvPr id="7" name="ПОЕЗД СТУК КОЛЕС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78645" y="549021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3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25855" y="-60960"/>
            <a:ext cx="9881235" cy="6659245"/>
          </a:xfrm>
          <a:prstGeom prst="rect">
            <a:avLst/>
          </a:prstGeom>
        </p:spPr>
      </p:pic>
      <p:pic>
        <p:nvPicPr>
          <p:cNvPr id="7" name="ПОЕЗД СТУК КОЛЕС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78645" y="549021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3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МОЛОДЦЫ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br>
              <a:rPr lang="ru-RU" altLang="en-US" sz="7335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br>
              <a:rPr lang="ru-RU" altLang="en-US" sz="7335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br>
              <a:rPr lang="ru-RU" altLang="en-US" sz="7335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br>
              <a:rPr lang="ru-RU" altLang="en-US" sz="7335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br>
              <a:rPr lang="ru-RU" altLang="en-US" sz="7335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ru-RU" altLang="en-US" sz="7335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Станция</a:t>
            </a:r>
            <a:br>
              <a:rPr lang="ru-RU" altLang="en-US" sz="7335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ru-RU" sz="7335" b="1" i="1" dirty="0" smtClean="0">
                <a:sym typeface="+mn-ea"/>
              </a:rPr>
              <a:t> </a:t>
            </a:r>
            <a:r>
              <a:rPr lang="ru-RU" sz="7335" b="1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«Считалкино»</a:t>
            </a:r>
            <a:endParaRPr lang="ru-RU" altLang="en-US" sz="7335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БЕРЕЗКИ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30325" y="0"/>
            <a:ext cx="100164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C:\Users\1\Desktop\ЕЕЛКА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000" y="124460"/>
            <a:ext cx="9144000" cy="6560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18490" y="0"/>
            <a:ext cx="1092581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7565" y="-635"/>
            <a:ext cx="1066292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pPr marL="0" indent="0" algn="l">
              <a:buNone/>
            </a:pPr>
            <a:r>
              <a:rPr lang="ru-RU" altLang="en-US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Случай</a:t>
            </a:r>
            <a:r>
              <a:rPr lang="en-US" altLang="ru-RU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странный</a:t>
            </a:r>
            <a:r>
              <a:rPr lang="en-US" altLang="ru-RU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случай</a:t>
            </a:r>
            <a:r>
              <a:rPr lang="en-US" altLang="ru-RU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редкий</a:t>
            </a:r>
            <a:r>
              <a:rPr lang="en-US" altLang="ru-RU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endParaRPr lang="en-US" altLang="ru-RU" sz="4400" i="1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en-US" altLang="ru-RU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Цифры</a:t>
            </a:r>
            <a:r>
              <a:rPr lang="en-US" altLang="ru-RU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ссоре</a:t>
            </a:r>
            <a:r>
              <a:rPr lang="en-US" altLang="ru-RU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вот</a:t>
            </a:r>
            <a:r>
              <a:rPr lang="en-US" altLang="ru-RU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те</a:t>
            </a:r>
            <a:r>
              <a:rPr lang="en-US" altLang="ru-RU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!</a:t>
            </a:r>
            <a:endParaRPr lang="en-US" altLang="ru-RU" sz="4400" i="1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ru-RU" altLang="en-US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Со</a:t>
            </a:r>
            <a:r>
              <a:rPr lang="en-US" altLang="ru-RU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своей</a:t>
            </a:r>
            <a:r>
              <a:rPr lang="en-US" altLang="ru-RU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стоять</a:t>
            </a:r>
            <a:r>
              <a:rPr lang="en-US" altLang="ru-RU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соседкой</a:t>
            </a:r>
            <a:r>
              <a:rPr lang="en-US" altLang="ru-RU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endParaRPr lang="en-US" altLang="ru-RU" sz="4400" i="1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en-US" altLang="ru-RU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Не</a:t>
            </a:r>
            <a:r>
              <a:rPr lang="en-US" altLang="ru-RU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желает</a:t>
            </a:r>
            <a:r>
              <a:rPr lang="en-US" altLang="ru-RU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ни</a:t>
            </a:r>
            <a:r>
              <a:rPr lang="en-US" altLang="ru-RU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одна</a:t>
            </a:r>
            <a:r>
              <a:rPr lang="en-US" altLang="ru-RU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endParaRPr lang="en-US" altLang="ru-RU" sz="4400" i="1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en-US" altLang="ru-RU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Нужно</a:t>
            </a:r>
            <a:r>
              <a:rPr lang="en-US" altLang="ru-RU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цифры</a:t>
            </a:r>
            <a:r>
              <a:rPr lang="en-US" altLang="ru-RU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помирить</a:t>
            </a:r>
            <a:r>
              <a:rPr lang="en-US" altLang="ru-RU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endParaRPr lang="en-US" altLang="ru-RU" sz="4400" i="1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en-US" altLang="ru-RU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их</a:t>
            </a:r>
            <a:r>
              <a:rPr lang="en-US" altLang="ru-RU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строй</a:t>
            </a:r>
            <a:r>
              <a:rPr lang="en-US" altLang="ru-RU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восстановить</a:t>
            </a:r>
            <a:r>
              <a:rPr lang="en-US" altLang="ru-RU" sz="4400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4400" i="1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657</Words>
  <Application>WPS Presentation</Application>
  <PresentationFormat>Широкоэкранный</PresentationFormat>
  <Paragraphs>76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1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Times New Roman</vt:lpstr>
      <vt:lpstr>Wingdings 2</vt:lpstr>
      <vt:lpstr>Тема Office</vt:lpstr>
      <vt:lpstr>   Путешествие в страну математики на поезде.</vt:lpstr>
      <vt:lpstr>PowerPoint 演示文稿</vt:lpstr>
      <vt:lpstr>PowerPoint 演示文稿</vt:lpstr>
      <vt:lpstr>     Станция  «Считалкино»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</vt:lpstr>
      <vt:lpstr>Станция «Отдыхай – ка!»</vt:lpstr>
      <vt:lpstr>PowerPoint 演示文稿</vt:lpstr>
      <vt:lpstr>Станция «Фигурная».</vt:lpstr>
      <vt:lpstr>PowerPoint 演示文稿</vt:lpstr>
      <vt:lpstr>PowerPoint 演示文稿</vt:lpstr>
      <vt:lpstr>PowerPoint 演示文稿</vt:lpstr>
      <vt:lpstr>ТАНГРАМ</vt:lpstr>
      <vt:lpstr>PowerPoint 演示文稿</vt:lpstr>
      <vt:lpstr>Станция «Задачкино».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62</cp:revision>
  <dcterms:created xsi:type="dcterms:W3CDTF">2025-07-23T00:59:00Z</dcterms:created>
  <dcterms:modified xsi:type="dcterms:W3CDTF">2026-05-18T13:34:28Z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0A8C3C6B698C433CA5962937799219A0_13</vt:lpwstr>
  </property>
  <property fmtid="{D5CDD505-2E9C-101B-9397-08002B2CF9AE}" pid="3" name="KSOProductBuildVer">
    <vt:lpwstr>1049-12.2.0.23196</vt:lpwstr>
  </property>
</Properties>
</file>