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9" r:id="rId4"/>
    <p:sldId id="276" r:id="rId5"/>
    <p:sldId id="287" r:id="rId6"/>
    <p:sldId id="278" r:id="rId7"/>
    <p:sldId id="258" r:id="rId8"/>
    <p:sldId id="265" r:id="rId9"/>
    <p:sldId id="259" r:id="rId10"/>
    <p:sldId id="260" r:id="rId11"/>
    <p:sldId id="280" r:id="rId12"/>
    <p:sldId id="282" r:id="rId13"/>
    <p:sldId id="262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A9C"/>
    <a:srgbClr val="6A91A2"/>
    <a:srgbClr val="6B9CA1"/>
    <a:srgbClr val="56ABB6"/>
    <a:srgbClr val="660066"/>
    <a:srgbClr val="25E2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6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1628798"/>
            <a:ext cx="5094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Объёмная фигура шар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4067944" y="692695"/>
            <a:ext cx="576064" cy="5040560"/>
          </a:xfrm>
          <a:prstGeom prst="leftBrace">
            <a:avLst>
              <a:gd name="adj1" fmla="val 49219"/>
              <a:gd name="adj2" fmla="val 50217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4412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14678" y="4572008"/>
            <a:ext cx="2238770" cy="1679078"/>
          </a:xfrm>
          <a:prstGeom prst="rect">
            <a:avLst/>
          </a:prstGeom>
        </p:spPr>
      </p:pic>
      <p:pic>
        <p:nvPicPr>
          <p:cNvPr id="7" name="Рисунок 6" descr="f9d3626eb35a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14480" y="3643314"/>
            <a:ext cx="2170116" cy="2143116"/>
          </a:xfrm>
          <a:prstGeom prst="rect">
            <a:avLst/>
          </a:prstGeom>
        </p:spPr>
      </p:pic>
      <p:pic>
        <p:nvPicPr>
          <p:cNvPr id="8" name="Рисунок 7" descr="ad32883f3cf7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357166"/>
            <a:ext cx="1907236" cy="19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8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lota-play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5" y="642919"/>
            <a:ext cx="2286016" cy="2286016"/>
          </a:xfrm>
          <a:prstGeom prst="rect">
            <a:avLst/>
          </a:prstGeom>
        </p:spPr>
      </p:pic>
      <p:pic>
        <p:nvPicPr>
          <p:cNvPr id="3" name="Рисунок 2" descr="ball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642918"/>
            <a:ext cx="2357454" cy="2357454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1142984"/>
            <a:ext cx="1714504" cy="1714504"/>
          </a:xfrm>
          <a:prstGeom prst="rect">
            <a:avLst/>
          </a:prstGeom>
        </p:spPr>
      </p:pic>
      <p:pic>
        <p:nvPicPr>
          <p:cNvPr id="5" name="Рисунок 4" descr="f8ae53065ceb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5786" y="3546282"/>
            <a:ext cx="2357454" cy="2361961"/>
          </a:xfrm>
          <a:prstGeom prst="rect">
            <a:avLst/>
          </a:prstGeom>
        </p:spPr>
      </p:pic>
      <p:pic>
        <p:nvPicPr>
          <p:cNvPr id="6" name="Рисунок 5" descr="59061_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2414219"/>
            <a:ext cx="5643602" cy="4443781"/>
          </a:xfrm>
          <a:prstGeom prst="rect">
            <a:avLst/>
          </a:prstGeom>
        </p:spPr>
      </p:pic>
      <p:pic>
        <p:nvPicPr>
          <p:cNvPr id="7" name="Рисунок 6" descr="vega-164-71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4143" y="714356"/>
            <a:ext cx="1639857" cy="1793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36" y="2786058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Круглый, гладкий, без углов,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Целый день скакать готов?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мячи вы знаете?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imacionnaja-kartinka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51" y="0"/>
            <a:ext cx="992985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500042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начала, ни конца,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затылка, ни лица.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Знают все, и млад и стар,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она - большущий шар.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27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3834921" cy="3834921"/>
          </a:xfrm>
          <a:prstGeom prst="rect">
            <a:avLst/>
          </a:prstGeom>
        </p:spPr>
      </p:pic>
      <p:pic>
        <p:nvPicPr>
          <p:cNvPr id="3" name="Рисунок 2" descr="Sun_HiRes.png"/>
          <p:cNvPicPr>
            <a:picLocks noChangeAspect="1"/>
          </p:cNvPicPr>
          <p:nvPr/>
        </p:nvPicPr>
        <p:blipFill>
          <a:blip r:embed="rId3"/>
          <a:srcRect l="4687" t="4166"/>
          <a:stretch>
            <a:fillRect/>
          </a:stretch>
        </p:blipFill>
        <p:spPr>
          <a:xfrm>
            <a:off x="0" y="0"/>
            <a:ext cx="9144000" cy="6895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372" y="642918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небе виден желтый круг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лучи, как нити.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Вертится Земля вокруг,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Словно на магните.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Хоть пока я и не стар,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уже ученый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Знаю, то - не круг, а шар,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Сильно раскаленный.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C 0.00365 0.01481 0.00556 0.03032 0.01406 0.04167 C 0.01771 0.06065 0.01354 0.05509 0.02188 0.0625 C 0.02552 0.08727 0.02066 0.06157 0.02656 0.07917 C 0.03212 0.0956 0.02587 0.08843 0.03438 0.09583 C 0.03698 0.10972 0.04253 0.12245 0.04688 0.13542 C 0.05 0.14491 0.05052 0.15208 0.05469 0.16042 C 0.0559 0.16667 0.05608 0.17315 0.05781 0.17917 C 0.05851 0.18148 0.06007 0.1831 0.06094 0.18542 C 0.06563 0.19769 0.0717 0.20972 0.075 0.22292 C 0.07552 0.22847 0.075 0.23449 0.07656 0.23958 C 0.07726 0.2419 0.08003 0.2419 0.08125 0.24375 C 0.08993 0.2581 0.07413 0.24213 0.0875 0.25417 C 0.08802 0.25625 0.08802 0.2588 0.08906 0.26042 C 0.09028 0.26227 0.09271 0.2625 0.09375 0.26458 C 0.10139 0.28102 0.09167 0.27477 0.10156 0.27917 C 0.1099 0.29583 0.09896 0.27569 0.10938 0.28958 C 0.11076 0.29144 0.11111 0.29421 0.1125 0.29583 C 0.1191 0.30347 0.12014 0.30347 0.12656 0.30625 C 0.13212 0.31759 0.14028 0.32106 0.14844 0.32708 C 0.1566 0.3331 0.16302 0.3419 0.17188 0.34583 C 0.17292 0.34792 0.17344 0.35069 0.175 0.35208 C 0.17778 0.3544 0.18438 0.35625 0.18438 0.35625 C 0.19045 0.36852 0.20347 0.37222 0.21406 0.375 C 0.22344 0.38333 0.23403 0.3831 0.24375 0.38958 C 0.25156 0.39491 0.25955 0.40069 0.26719 0.40625 C 0.27049 0.4088 0.27292 0.41366 0.27656 0.41458 C 0.28368 0.4162 0.28993 0.41852 0.29688 0.42083 C 0.30313 0.42639 0.3099 0.42801 0.31719 0.43125 C 0.31875 0.43194 0.32188 0.43333 0.32188 0.43333 C 0.32986 0.44398 0.33455 0.43981 0.34375 0.44583 C 0.3599 0.45648 0.38038 0.45903 0.39844 0.4625 C 0.41146 0.46829 0.42205 0.47083 0.43594 0.47292 C 0.45035 0.4794 0.45747 0.48148 0.47344 0.48333 C 0.48906 0.49028 0.50556 0.4956 0.52188 0.49792 C 0.5375 0.50301 0.55087 0.50671 0.56719 0.50833 C 0.58403 0.51273 0.59757 0.51528 0.61563 0.51667 C 0.62622 0.51898 0.63628 0.5213 0.64688 0.52292 C 0.68281 0.52106 0.70677 0.53449 0.73281 0.51458 C 0.7434 0.50648 0.75503 0.50231 0.76563 0.49375 C 0.76892 0.4912 0.77188 0.48819 0.775 0.48542 C 0.77656 0.48403 0.77969 0.48125 0.77969 0.48125 C 0.78368 0.47338 0.78142 0.47685 0.78594 0.47083 " pathEditMode="relative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49de23acf20f8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8034" y="428604"/>
            <a:ext cx="5595966" cy="3732509"/>
          </a:xfrm>
          <a:prstGeom prst="rect">
            <a:avLst/>
          </a:prstGeom>
        </p:spPr>
      </p:pic>
      <p:pic>
        <p:nvPicPr>
          <p:cNvPr id="3" name="Рисунок 2" descr="zhivotnye2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14289"/>
            <a:ext cx="3500462" cy="4038995"/>
          </a:xfrm>
          <a:prstGeom prst="rect">
            <a:avLst/>
          </a:prstGeom>
        </p:spPr>
      </p:pic>
      <p:pic>
        <p:nvPicPr>
          <p:cNvPr id="4" name="Рисунок 3" descr="yandex-internet-process-0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4255820"/>
            <a:ext cx="4357718" cy="2602180"/>
          </a:xfrm>
          <a:prstGeom prst="rect">
            <a:avLst/>
          </a:prstGeom>
        </p:spPr>
      </p:pic>
      <p:pic>
        <p:nvPicPr>
          <p:cNvPr id="5" name="Рисунок 4" descr="mTFtq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3143248"/>
            <a:ext cx="3650219" cy="2828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00" y="5657671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пушистый, мягкий, круглый,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и хвост, но я не кот,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прыгаю упруго,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Покачусь — и под комод.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8" y="0"/>
            <a:ext cx="3428992" cy="6858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3286116" cy="685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4282" y="285728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44126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14860" y="214290"/>
            <a:ext cx="1429140" cy="1071855"/>
          </a:xfrm>
          <a:prstGeom prst="rect">
            <a:avLst/>
          </a:prstGeom>
        </p:spPr>
      </p:pic>
      <p:pic>
        <p:nvPicPr>
          <p:cNvPr id="7" name="Рисунок 6" descr="1277856662_18-kopiy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5434020"/>
            <a:ext cx="1358760" cy="1423980"/>
          </a:xfrm>
          <a:prstGeom prst="rect">
            <a:avLst/>
          </a:prstGeom>
        </p:spPr>
      </p:pic>
      <p:pic>
        <p:nvPicPr>
          <p:cNvPr id="8" name="Рисунок 7" descr="chupa-chups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0"/>
            <a:ext cx="1143000" cy="1524000"/>
          </a:xfrm>
          <a:prstGeom prst="rect">
            <a:avLst/>
          </a:prstGeom>
        </p:spPr>
      </p:pic>
      <p:pic>
        <p:nvPicPr>
          <p:cNvPr id="9" name="Рисунок 8" descr="314550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3000372"/>
            <a:ext cx="1630874" cy="2081452"/>
          </a:xfrm>
          <a:prstGeom prst="rect">
            <a:avLst/>
          </a:prstGeom>
        </p:spPr>
      </p:pic>
      <p:pic>
        <p:nvPicPr>
          <p:cNvPr id="10" name="Рисунок 9" descr="krugliy_akvarium_s_zolotoy_ribkoy2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0"/>
            <a:ext cx="1595365" cy="1447794"/>
          </a:xfrm>
          <a:prstGeom prst="rect">
            <a:avLst/>
          </a:prstGeom>
        </p:spPr>
      </p:pic>
      <p:pic>
        <p:nvPicPr>
          <p:cNvPr id="11" name="Рисунок 10" descr="kaktus18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71802" y="2428868"/>
            <a:ext cx="1475570" cy="1428760"/>
          </a:xfrm>
          <a:prstGeom prst="rect">
            <a:avLst/>
          </a:prstGeom>
        </p:spPr>
      </p:pic>
      <p:pic>
        <p:nvPicPr>
          <p:cNvPr id="12" name="Рисунок 11" descr="скачанные файлы (2)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1643050"/>
            <a:ext cx="1351282" cy="1357315"/>
          </a:xfrm>
          <a:prstGeom prst="rect">
            <a:avLst/>
          </a:prstGeom>
        </p:spPr>
      </p:pic>
      <p:pic>
        <p:nvPicPr>
          <p:cNvPr id="13" name="Рисунок 12" descr="5514-0046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4071942"/>
            <a:ext cx="1190626" cy="1190626"/>
          </a:xfrm>
          <a:prstGeom prst="rect">
            <a:avLst/>
          </a:prstGeom>
        </p:spPr>
      </p:pic>
      <p:pic>
        <p:nvPicPr>
          <p:cNvPr id="14" name="Рисунок 13" descr="скачанные файлы (3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1000108"/>
            <a:ext cx="1573861" cy="1566866"/>
          </a:xfrm>
          <a:prstGeom prst="rect">
            <a:avLst/>
          </a:prstGeom>
        </p:spPr>
      </p:pic>
      <p:pic>
        <p:nvPicPr>
          <p:cNvPr id="15" name="Рисунок 14" descr="105095_or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857759"/>
            <a:ext cx="2366961" cy="157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6858 0.0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8924 0.0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304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34393 0.1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7396 0.05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31822 -0.018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37726 0.000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33785 0.1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928934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285728"/>
            <a:ext cx="2643206" cy="2643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-0.00104 0.00764 -0.00156 0.01551 -0.00312 0.02291 C -0.00573 0.03564 -0.01649 0.05393 -0.02187 0.06458 C -0.02517 0.07129 -0.02517 0.08032 -0.02812 0.0875 C -0.03854 0.11296 -0.03125 0.08727 -0.0375 0.1125 C -0.0408 0.15532 -0.04132 0.19282 -0.03125 0.23333 C -0.02795 0.24629 -0.02483 0.25879 -0.02031 0.27083 C -0.01788 0.27731 -0.0125 0.28958 -0.0125 0.28958 C -0.01094 0.29814 -0.00885 0.30277 -0.00625 0.31041 C -0.00226 0.32222 -0.00365 0.32592 0.00469 0.33333 C 0.00781 0.3456 0.00382 0.33426 0.01094 0.34375 C 0.02135 0.35764 0.00625 0.34305 0.01875 0.35416 C 0.02188 0.36643 0.01788 0.35509 0.025 0.36458 C 0.02639 0.36643 0.02674 0.36921 0.02813 0.37083 C 0.0309 0.37407 0.0375 0.37916 0.0375 0.37916 C 0.04115 0.38657 0.04219 0.39027 0.05 0.39375 C 0.05313 0.39514 0.05938 0.39791 0.05938 0.39791 C 0.0599 0.4 0.05972 0.40254 0.06094 0.40416 C 0.06215 0.40578 0.06424 0.40532 0.06563 0.40625 C 0.07031 0.40949 0.07535 0.41273 0.07969 0.41666 C 0.08455 0.42662 0.08872 0.4243 0.09688 0.42708 C 0.10278 0.4324 0.10938 0.43541 0.11563 0.43958 C 0.1224 0.44398 0.11788 0.44375 0.125 0.44583 C 0.12813 0.44676 0.13108 0.44699 0.13438 0.44791 C 0.14792 0.45254 0.16076 0.46088 0.17483 0.46458 C 0.18142 0.47014 0.18785 0.47268 0.19531 0.475 C 0.20538 0.48402 0.19497 0.47615 0.21545 0.48125 C 0.22795 0.48449 0.24045 0.49629 0.25313 0.49791 C 0.25833 0.49861 0.26354 0.4993 0.26875 0.5 C 0.27674 0.50347 0.28663 0.50995 0.29531 0.51041 C 0.33177 0.51227 0.40469 0.51458 0.40469 0.51458 C 0.46476 0.52129 0.52031 0.51666 0.58264 0.51458 C 0.58802 0.51319 0.5934 0.5125 0.59844 0.51041 C 0.60382 0.5081 0.60868 0.50046 0.61406 0.49791 C 0.61806 0.49606 0.6224 0.49514 0.62656 0.49375 C 0.63698 0.48449 0.6342 0.48981 0.6375 0.48125 " pathEditMode="relative" ptsTypes="fffffffffffffffffffffffffffffffffffA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НЮ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64386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E2E7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232" y="714356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Круглый, гладкий, как арбуз…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 — любой, на разный вкус.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Коль отпустишь с поводка,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Улетит за облака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nimaciya_49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21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27311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Шар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331640" y="1700808"/>
            <a:ext cx="6696744" cy="515719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Вновь беремся мы за дело,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Изучаем снова тело: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Может мячиком он стать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немного полетать.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Очень круглый, не овал.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Догадались? Это</a:t>
            </a:r>
            <a:r>
              <a:rPr lang="ru-RU" sz="2800" dirty="0" smtClean="0"/>
              <a:t>….</a:t>
            </a:r>
            <a:endParaRPr lang="ru-RU" sz="2800" dirty="0"/>
          </a:p>
        </p:txBody>
      </p:sp>
      <p:pic>
        <p:nvPicPr>
          <p:cNvPr id="7" name="Рисунок 6" descr="скачанные файлы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214554"/>
            <a:ext cx="4286280" cy="426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7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Физ.минутка «Мячики»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МЯЧ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000108"/>
            <a:ext cx="6715173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Где живут шары?</a:t>
            </a:r>
            <a:endParaRPr lang="ru-RU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4126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728" y="4071942"/>
            <a:ext cx="2476897" cy="1857673"/>
          </a:xfrm>
          <a:prstGeom prst="rect">
            <a:avLst/>
          </a:prstGeom>
        </p:spPr>
      </p:pic>
      <p:pic>
        <p:nvPicPr>
          <p:cNvPr id="5" name="Рисунок 4" descr="4412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8992" y="5143512"/>
            <a:ext cx="1619641" cy="12147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257174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4412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72132" y="3000372"/>
            <a:ext cx="3048400" cy="22863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0100" y="500042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бывают шары?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77703249_1259685918_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9140"/>
            <a:ext cx="7000892" cy="6748860"/>
          </a:xfrm>
          <a:prstGeom prst="rect">
            <a:avLst/>
          </a:prstGeom>
        </p:spPr>
      </p:pic>
      <p:pic>
        <p:nvPicPr>
          <p:cNvPr id="4" name="Рисунок 3" descr="1321_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0"/>
            <a:ext cx="3548066" cy="3548066"/>
          </a:xfrm>
          <a:prstGeom prst="rect">
            <a:avLst/>
          </a:prstGeom>
        </p:spPr>
      </p:pic>
      <p:pic>
        <p:nvPicPr>
          <p:cNvPr id="5" name="Рисунок 4" descr="w2008_suv8438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3929066"/>
            <a:ext cx="3071834" cy="3071834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A2B2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10001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Дуга 9"/>
          <p:cNvSpPr/>
          <p:nvPr/>
        </p:nvSpPr>
        <p:spPr>
          <a:xfrm>
            <a:off x="6072198" y="1142984"/>
            <a:ext cx="1714512" cy="135732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929322" y="1142984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Круглый родился,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 появился,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елке повис,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высоты смотрю я  вниз.</a:t>
            </a:r>
            <a:endParaRPr lang="ru-RU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_582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214338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5643578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слепили снежный ком,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Шляпу сделали на нем,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 приделали, и в миг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Получился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omat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-214338"/>
            <a:ext cx="2857520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9058" y="542926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 нашей грядке Выросли загадки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Сочные да крупные, Вот такие круглые.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вырастают, К осени созревают.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Какие овощи похожие на шар вы знаете?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vekl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7163" y="500042"/>
            <a:ext cx="3996837" cy="3000396"/>
          </a:xfrm>
          <a:prstGeom prst="rect">
            <a:avLst/>
          </a:prstGeom>
        </p:spPr>
      </p:pic>
      <p:pic>
        <p:nvPicPr>
          <p:cNvPr id="8" name="Рисунок 7" descr="poleznie_svoystva_tikv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2428868"/>
            <a:ext cx="5543410" cy="3738579"/>
          </a:xfrm>
          <a:prstGeom prst="rect">
            <a:avLst/>
          </a:prstGeom>
        </p:spPr>
      </p:pic>
      <p:pic>
        <p:nvPicPr>
          <p:cNvPr id="9" name="Рисунок 8" descr="potatoes3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1E4"/>
              </a:clrFrom>
              <a:clrTo>
                <a:srgbClr val="FFF1E4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214282" y="428604"/>
            <a:ext cx="3605912" cy="2399775"/>
          </a:xfrm>
          <a:prstGeom prst="rect">
            <a:avLst/>
          </a:prstGeom>
        </p:spPr>
      </p:pic>
      <p:pic>
        <p:nvPicPr>
          <p:cNvPr id="10" name="Рисунок 9" descr="l_bdb25964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15140" y="3143248"/>
            <a:ext cx="2714644" cy="2035983"/>
          </a:xfrm>
          <a:prstGeom prst="rect">
            <a:avLst/>
          </a:prstGeom>
        </p:spPr>
      </p:pic>
      <p:pic>
        <p:nvPicPr>
          <p:cNvPr id="11" name="Рисунок 10" descr="13187731731212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2622610"/>
            <a:ext cx="4071966" cy="4235390"/>
          </a:xfrm>
          <a:prstGeom prst="rect">
            <a:avLst/>
          </a:prstGeom>
        </p:spPr>
      </p:pic>
      <p:pic>
        <p:nvPicPr>
          <p:cNvPr id="12" name="Рисунок 11" descr="1987_TSar_bobovykh__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5075779"/>
            <a:ext cx="2676007" cy="1782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80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Физ.минутка «Мячики»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1</cp:lastModifiedBy>
  <cp:revision>31</cp:revision>
  <dcterms:created xsi:type="dcterms:W3CDTF">2012-08-01T11:30:26Z</dcterms:created>
  <dcterms:modified xsi:type="dcterms:W3CDTF">2022-03-13T14:13:40Z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