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0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7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22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58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0429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0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91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1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3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0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6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0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8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6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6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6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1CF4A-412D-496C-9133-DBAE0A494B11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F50E040-8CFE-470C-9F90-E9411461B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4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5725" y="3161276"/>
            <a:ext cx="8880165" cy="965402"/>
          </a:xfrm>
        </p:spPr>
        <p:txBody>
          <a:bodyPr/>
          <a:lstStyle/>
          <a:p>
            <a:r>
              <a:rPr lang="ru-RU" dirty="0" smtClean="0"/>
              <a:t>«Решение задач»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8790" y="395384"/>
            <a:ext cx="10233952" cy="1126283"/>
          </a:xfrm>
        </p:spPr>
        <p:txBody>
          <a:bodyPr/>
          <a:lstStyle/>
          <a:p>
            <a:pPr algn="ctr"/>
            <a:r>
              <a:rPr lang="ru-RU" dirty="0" smtClean="0"/>
              <a:t>Муниципальное автономное общеобразовательное учреждение</a:t>
            </a:r>
          </a:p>
          <a:p>
            <a:pPr algn="ctr"/>
            <a:r>
              <a:rPr lang="ru-RU" dirty="0" smtClean="0"/>
              <a:t>«Средняя общеобразовательная школа №8 с углублённым изучением математики»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399208" y="1778330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/>
              <a:t>Презентация к уроку математики </a:t>
            </a:r>
          </a:p>
          <a:p>
            <a:pPr algn="ctr"/>
            <a:r>
              <a:rPr lang="ru-RU" sz="3600" dirty="0" smtClean="0"/>
              <a:t>по теме:</a:t>
            </a:r>
            <a:endParaRPr lang="ru-RU" sz="36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399207" y="4383341"/>
            <a:ext cx="8915399" cy="647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/>
              <a:t>1 класс</a:t>
            </a:r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365174" y="5372739"/>
            <a:ext cx="5608708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Подготовила: Шаршукова Вера Анатольевна, учитель начальных классов МАОУСОШ №8 </a:t>
            </a:r>
            <a:r>
              <a:rPr lang="ru-RU" dirty="0" err="1" smtClean="0"/>
              <a:t>г.Старая</a:t>
            </a:r>
            <a:r>
              <a:rPr lang="ru-RU" dirty="0" smtClean="0"/>
              <a:t> Русса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12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3102"/>
          <a:stretch/>
        </p:blipFill>
        <p:spPr>
          <a:xfrm>
            <a:off x="2180359" y="1144361"/>
            <a:ext cx="8531183" cy="5267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18556" y="362853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Найди все числа от 1 до 10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1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6077" b="5898"/>
          <a:stretch/>
        </p:blipFill>
        <p:spPr>
          <a:xfrm>
            <a:off x="3372984" y="225630"/>
            <a:ext cx="6519161" cy="64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0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19341"/>
            <a:ext cx="9013371" cy="62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1378"/>
          <a:stretch/>
        </p:blipFill>
        <p:spPr>
          <a:xfrm>
            <a:off x="2501056" y="534388"/>
            <a:ext cx="9003556" cy="59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5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6760"/>
          <a:stretch/>
        </p:blipFill>
        <p:spPr>
          <a:xfrm>
            <a:off x="3357253" y="120236"/>
            <a:ext cx="7971807" cy="66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7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585" y="318067"/>
            <a:ext cx="6186653" cy="62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251861" y="3859482"/>
            <a:ext cx="3132117" cy="262444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991099" y="2458192"/>
            <a:ext cx="1140032" cy="112815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52603" y="843147"/>
            <a:ext cx="2018805" cy="2101933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300852" y="2778826"/>
            <a:ext cx="1056905" cy="1080655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742710" y="807524"/>
            <a:ext cx="1282535" cy="1223157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0402784" y="1911928"/>
            <a:ext cx="676894" cy="688768"/>
          </a:xfrm>
          <a:prstGeom prst="triangl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10402784" y="3586349"/>
            <a:ext cx="760021" cy="641267"/>
          </a:xfrm>
          <a:prstGeom prst="triangl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403761" y="3372592"/>
            <a:ext cx="1542311" cy="146066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0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532548" y="2423400"/>
            <a:ext cx="1056905" cy="1080655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48576" y="3906982"/>
            <a:ext cx="3132117" cy="262444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801594" y="2423400"/>
            <a:ext cx="1140032" cy="112815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05231" y="2125683"/>
            <a:ext cx="2018805" cy="2101933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41626" y="807522"/>
            <a:ext cx="1590922" cy="1544628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319826" y="135565"/>
            <a:ext cx="789614" cy="671957"/>
          </a:xfrm>
          <a:prstGeom prst="triangl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1145682" y="2423400"/>
            <a:ext cx="1056905" cy="1080655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761710" y="3906982"/>
            <a:ext cx="3132117" cy="262444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414728" y="2423400"/>
            <a:ext cx="1140032" cy="112815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318365" y="2125683"/>
            <a:ext cx="2018805" cy="2101933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554760" y="807522"/>
            <a:ext cx="1590922" cy="1544628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9932960" y="153383"/>
            <a:ext cx="789614" cy="671957"/>
          </a:xfrm>
          <a:prstGeom prst="triangl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319826" y="1399996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80053" y="1370312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960588" y="1370312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538329" y="1337662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Арка 2"/>
          <p:cNvSpPr/>
          <p:nvPr/>
        </p:nvSpPr>
        <p:spPr>
          <a:xfrm>
            <a:off x="4477555" y="1800364"/>
            <a:ext cx="502498" cy="344384"/>
          </a:xfrm>
          <a:prstGeom prst="blockArc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21"/>
          <p:cNvSpPr/>
          <p:nvPr/>
        </p:nvSpPr>
        <p:spPr>
          <a:xfrm rot="10800000">
            <a:off x="10098972" y="1687966"/>
            <a:ext cx="502498" cy="344384"/>
          </a:xfrm>
          <a:prstGeom prst="blockArc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5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73829" y="486888"/>
            <a:ext cx="4619501" cy="12825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УСЛОВИЕ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38848" y="2101933"/>
            <a:ext cx="4619501" cy="12825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ВОПРОС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52012" y="3716978"/>
            <a:ext cx="4619501" cy="12825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РЕШЕНИЕ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93924" y="5332023"/>
            <a:ext cx="4619501" cy="12825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290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6989319" y="2530278"/>
            <a:ext cx="1056905" cy="1080655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605347" y="4013860"/>
            <a:ext cx="3132117" cy="262444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258365" y="2530278"/>
            <a:ext cx="1140032" cy="1128156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162002" y="2232561"/>
            <a:ext cx="2018805" cy="2101933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398397" y="914400"/>
            <a:ext cx="1590922" cy="1544628"/>
          </a:xfrm>
          <a:prstGeom prst="ellips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5776597" y="260261"/>
            <a:ext cx="789614" cy="671957"/>
          </a:xfrm>
          <a:prstGeom prst="triangle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04225" y="1477190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81966" y="1444540"/>
            <a:ext cx="154379" cy="148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Арка 21"/>
          <p:cNvSpPr/>
          <p:nvPr/>
        </p:nvSpPr>
        <p:spPr>
          <a:xfrm rot="10800000">
            <a:off x="5942609" y="1794844"/>
            <a:ext cx="502498" cy="344384"/>
          </a:xfrm>
          <a:prstGeom prst="blockArc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8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399" y="1914567"/>
            <a:ext cx="6515449" cy="2974113"/>
          </a:xfrm>
        </p:spPr>
        <p:txBody>
          <a:bodyPr>
            <a:noAutofit/>
          </a:bodyPr>
          <a:lstStyle/>
          <a:p>
            <a:r>
              <a:rPr lang="ru-RU" sz="4000" dirty="0"/>
              <a:t>Вот моя деревня,</a:t>
            </a:r>
            <a:br>
              <a:rPr lang="ru-RU" sz="4000" dirty="0"/>
            </a:br>
            <a:r>
              <a:rPr lang="ru-RU" sz="4000" dirty="0"/>
              <a:t>Вот мой дом родной,</a:t>
            </a:r>
            <a:br>
              <a:rPr lang="ru-RU" sz="4000" dirty="0"/>
            </a:br>
            <a:r>
              <a:rPr lang="ru-RU" sz="4000" dirty="0"/>
              <a:t>Вот качусь я в санках</a:t>
            </a:r>
            <a:br>
              <a:rPr lang="ru-RU" sz="4000" dirty="0"/>
            </a:br>
            <a:r>
              <a:rPr lang="ru-RU" sz="4000" dirty="0"/>
              <a:t>По горе крутой…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205" y="449503"/>
            <a:ext cx="4305177" cy="59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0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044" t="14618" r="6087" b="4398"/>
          <a:stretch/>
        </p:blipFill>
        <p:spPr>
          <a:xfrm>
            <a:off x="1377537" y="415636"/>
            <a:ext cx="10272156" cy="6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4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986" y="339102"/>
            <a:ext cx="9179626" cy="729677"/>
          </a:xfrm>
        </p:spPr>
        <p:txBody>
          <a:bodyPr/>
          <a:lstStyle/>
          <a:p>
            <a:r>
              <a:rPr lang="ru-RU" dirty="0" smtClean="0"/>
              <a:t>Расставь числа в порядке возрастания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83367"/>
              </p:ext>
            </p:extLst>
          </p:nvPr>
        </p:nvGraphicFramePr>
        <p:xfrm>
          <a:off x="7598291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З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645337"/>
              </p:ext>
            </p:extLst>
          </p:nvPr>
        </p:nvGraphicFramePr>
        <p:xfrm>
          <a:off x="4803099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87645"/>
              </p:ext>
            </p:extLst>
          </p:nvPr>
        </p:nvGraphicFramePr>
        <p:xfrm>
          <a:off x="10320399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М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9940"/>
              </p:ext>
            </p:extLst>
          </p:nvPr>
        </p:nvGraphicFramePr>
        <p:xfrm>
          <a:off x="9033336" y="3842876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0503"/>
              </p:ext>
            </p:extLst>
          </p:nvPr>
        </p:nvGraphicFramePr>
        <p:xfrm>
          <a:off x="6235487" y="3842876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50415"/>
              </p:ext>
            </p:extLst>
          </p:nvPr>
        </p:nvGraphicFramePr>
        <p:xfrm>
          <a:off x="4803099" y="3861897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Е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95366"/>
              </p:ext>
            </p:extLst>
          </p:nvPr>
        </p:nvGraphicFramePr>
        <p:xfrm>
          <a:off x="7634411" y="3842876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З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8969"/>
              </p:ext>
            </p:extLst>
          </p:nvPr>
        </p:nvGraphicFramePr>
        <p:xfrm>
          <a:off x="3362263" y="3861897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А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582827"/>
              </p:ext>
            </p:extLst>
          </p:nvPr>
        </p:nvGraphicFramePr>
        <p:xfrm>
          <a:off x="9005105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Б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95255"/>
              </p:ext>
            </p:extLst>
          </p:nvPr>
        </p:nvGraphicFramePr>
        <p:xfrm>
          <a:off x="10320398" y="3842876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А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14959"/>
              </p:ext>
            </p:extLst>
          </p:nvPr>
        </p:nvGraphicFramePr>
        <p:xfrm>
          <a:off x="3362263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В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423128"/>
              </p:ext>
            </p:extLst>
          </p:nvPr>
        </p:nvGraphicFramePr>
        <p:xfrm>
          <a:off x="6243935" y="2025952"/>
          <a:ext cx="657647" cy="112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47">
                  <a:extLst>
                    <a:ext uri="{9D8B030D-6E8A-4147-A177-3AD203B41FA5}">
                      <a16:colId xmlns:a16="http://schemas.microsoft.com/office/drawing/2014/main" val="2895301563"/>
                    </a:ext>
                  </a:extLst>
                </a:gridCol>
              </a:tblGrid>
              <a:tr h="5789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088205"/>
                  </a:ext>
                </a:extLst>
              </a:tr>
              <a:tr h="5420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Ы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74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58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265" b="-106"/>
          <a:stretch/>
        </p:blipFill>
        <p:spPr>
          <a:xfrm>
            <a:off x="2323606" y="124692"/>
            <a:ext cx="9504218" cy="65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984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Устный счёт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17372" y="1679368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5 + 2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7372" y="255154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 + 5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7372" y="345571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6 + 3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17371" y="435988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2 + 4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69976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8 И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27316" y="5445825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6 Ы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65987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9 Ж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68810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7 Л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984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Устный счёт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17372" y="1679368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7 - 2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7372" y="255154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4 + 4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7372" y="345571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6 - 3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17371" y="435988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 + 4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69976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7 И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27316" y="5445825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8 А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65987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 Н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68810" y="544582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5 С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3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984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Устный счёт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76749" y="1263732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4 + 2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76749" y="2135913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8 - 3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76749" y="3040083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 + 5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76747" y="3944253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7 - 4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435585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5 А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30430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>
                <a:solidFill>
                  <a:schemeClr val="tx1"/>
                </a:solidFill>
              </a:rPr>
              <a:t>3</a:t>
            </a:r>
            <a:r>
              <a:rPr lang="ru-RU" sz="6000" b="1" dirty="0" smtClean="0">
                <a:solidFill>
                  <a:schemeClr val="tx1"/>
                </a:solidFill>
              </a:rPr>
              <a:t> О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31596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>
                <a:solidFill>
                  <a:schemeClr val="tx1"/>
                </a:solidFill>
              </a:rPr>
              <a:t>6</a:t>
            </a:r>
            <a:r>
              <a:rPr lang="ru-RU" sz="6000" b="1" dirty="0" smtClean="0">
                <a:solidFill>
                  <a:schemeClr val="tx1"/>
                </a:solidFill>
              </a:rPr>
              <a:t> К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34419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>
                <a:solidFill>
                  <a:schemeClr val="tx1"/>
                </a:solidFill>
              </a:rPr>
              <a:t>9</a:t>
            </a:r>
            <a:r>
              <a:rPr lang="ru-RU" sz="6000" b="1" dirty="0" smtClean="0">
                <a:solidFill>
                  <a:schemeClr val="tx1"/>
                </a:solidFill>
              </a:rPr>
              <a:t> К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58933" y="4787734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4 + 5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58545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8 Т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5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984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Устный счёт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883446" y="1434379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3 + 2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15254" y="2152721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9 - 3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32026" y="2868895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8 + 1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28518" y="3571270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6 - 4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52677" y="5691902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>
                <a:solidFill>
                  <a:schemeClr val="tx1"/>
                </a:solidFill>
              </a:rPr>
              <a:t>2</a:t>
            </a:r>
            <a:r>
              <a:rPr lang="ru-RU" sz="6000" b="1" dirty="0" smtClean="0">
                <a:solidFill>
                  <a:schemeClr val="tx1"/>
                </a:solidFill>
              </a:rPr>
              <a:t> Ж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68829" y="5691903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6 Н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31596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1 И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464941" y="5691902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4 К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825010" y="4246884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0 + 4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58545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5 С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401238" y="4819723"/>
            <a:ext cx="2750971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1 + 0 =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69765" y="5691904"/>
            <a:ext cx="1599064" cy="87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9 Е </a:t>
            </a:r>
          </a:p>
          <a:p>
            <a:pPr algn="ctr"/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546" y="291601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Придумай примеры по картинке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47" b="4590"/>
          <a:stretch/>
        </p:blipFill>
        <p:spPr>
          <a:xfrm>
            <a:off x="2947987" y="1401288"/>
            <a:ext cx="7716055" cy="52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781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</TotalTime>
  <Words>212</Words>
  <Application>Microsoft Office PowerPoint</Application>
  <PresentationFormat>Широкоэкранный</PresentationFormat>
  <Paragraphs>81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Легкий дым</vt:lpstr>
      <vt:lpstr>«Решение задач»</vt:lpstr>
      <vt:lpstr>Вот моя деревня, Вот мой дом родной, Вот качусь я в санках По горе крутой… </vt:lpstr>
      <vt:lpstr>Расставь числа в порядке возрастания</vt:lpstr>
      <vt:lpstr>Презентация PowerPoint</vt:lpstr>
      <vt:lpstr>Устный счёт</vt:lpstr>
      <vt:lpstr>Устный счёт</vt:lpstr>
      <vt:lpstr>Устный счёт</vt:lpstr>
      <vt:lpstr>Устный счёт</vt:lpstr>
      <vt:lpstr>Придумай примеры по картинке</vt:lpstr>
      <vt:lpstr>Найди все числа от 1 до 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«Решение задач»</dc:title>
  <dc:creator>Vera</dc:creator>
  <cp:lastModifiedBy>Vera</cp:lastModifiedBy>
  <cp:revision>9</cp:revision>
  <dcterms:created xsi:type="dcterms:W3CDTF">2022-06-23T18:29:44Z</dcterms:created>
  <dcterms:modified xsi:type="dcterms:W3CDTF">2022-06-27T20:10:48Z</dcterms:modified>
</cp:coreProperties>
</file>