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3" r:id="rId4"/>
    <p:sldId id="264" r:id="rId5"/>
    <p:sldId id="262" r:id="rId6"/>
    <p:sldId id="261" r:id="rId7"/>
    <p:sldId id="260" r:id="rId8"/>
    <p:sldId id="266" r:id="rId9"/>
    <p:sldId id="259" r:id="rId10"/>
    <p:sldId id="265" r:id="rId11"/>
    <p:sldId id="268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AF76A-9465-45E6-A05F-1B78FB917DF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E57D-D645-447D-BD77-54271E49F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1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2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8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5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0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1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7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3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8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95DE6-B125-41DF-9A59-1E5B84166378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F526A-0587-48D9-A847-0A9E214BC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9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.jpeg"/><Relationship Id="rId7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92505"/>
            <a:ext cx="892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по картине Михаила Александровича Врубеля «Царевна- Лебедь»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7502038" y="5576798"/>
            <a:ext cx="4503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МОБОУ «СШ №30 с УИОП»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классов: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Н.А.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278381" y="6311900"/>
            <a:ext cx="450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Нижневартовск, 2022г.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9850" y="0"/>
            <a:ext cx="61901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слова</a:t>
            </a:r>
            <a:endParaRPr lang="ru-R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959" y="1132483"/>
            <a:ext cx="2701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Царевна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2364377"/>
            <a:ext cx="3696788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Изящная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Хрупкая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Манящая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Загадочная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580" y="6211768"/>
            <a:ext cx="193259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5970" y="0"/>
            <a:ext cx="76179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сочинения</a:t>
            </a:r>
            <a:endParaRPr lang="ru-R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721" y="600164"/>
            <a:ext cx="113842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Врубель Михаил Александрович творил в конце девятнадцатого – в начале двадцатого веков. Всем известна его картина « Царевна – лебедь», которую живописец написал по сказке Пушкина «Сказка о Царе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Царевна смотрит на нас большими печальными глазами, как - будто прощается навсегда. Взгляд красавицы глубокий и пронзительный. Она смотрит пристально на нас. Скоро она взмахнет крыльями, и превратиться в морскую пену.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темном вечернем небе выделяется одежда царевны: белоснежное платье, похожее на свадебный наряд, кокошник и фата расшиты драгоценными камнями: жемчугом и изумрудами. Особое место в картине занимают крылья царевны–птицы. Они большие и белые. Волосы заплетены в косу и на фоне её одежды темно-черные, что еще больше украшает образ героини картины. Необыкновенной красоты лицо, роскошные одеяния, мерцающие камни создают ощущение театральной постановки.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580" y="6211768"/>
            <a:ext cx="193259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8414" y="2055813"/>
            <a:ext cx="10775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урок, мой дорогой друг!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9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33599" y="118430"/>
            <a:ext cx="5124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Дорогой ученик!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4835" y="1041760"/>
            <a:ext cx="86729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необходимо самостоятельно изучить данную презентацию по теме: Картина Михаила Александровича Врубеля  «Царевна – Лебедь». В данной презентации ты найдешь много интересного. Обращай внимание на условные знаки, они тебе помогут. Не забывай отдыхать после выполнения каждого задания. 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удачи!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ÐÐ°ÑÑÐ¸Ð½ÐºÐ¸ Ð¿Ð¾ Ð·Ð°Ð¿ÑÐ¾ÑÑ ÑÐ¾Ð²Ð°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10" y="118430"/>
            <a:ext cx="2193637" cy="18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Ð¾Ð²Ð°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10" y="118430"/>
            <a:ext cx="2193637" cy="18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06586" y="133941"/>
            <a:ext cx="3301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Навигация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Скругленный прямоугольник 1">
            <a:hlinkClick r:id="rId4" action="ppaction://hlinksldjump"/>
          </p:cNvPr>
          <p:cNvSpPr/>
          <p:nvPr/>
        </p:nvSpPr>
        <p:spPr>
          <a:xfrm>
            <a:off x="471317" y="1496292"/>
            <a:ext cx="33528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художника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4654649" y="1496292"/>
            <a:ext cx="33528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картины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470098" y="3372717"/>
            <a:ext cx="33528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4654649" y="3309935"/>
            <a:ext cx="33528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470098" y="5249142"/>
            <a:ext cx="33528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сочинения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hlinkClick r:id="rId9" action="ppaction://hlinksldjump"/>
          </p:cNvPr>
          <p:cNvSpPr/>
          <p:nvPr/>
        </p:nvSpPr>
        <p:spPr>
          <a:xfrm>
            <a:off x="8477547" y="3309935"/>
            <a:ext cx="33528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слова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5689470" y="6137788"/>
            <a:ext cx="1918854" cy="47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8324" y="6137788"/>
            <a:ext cx="278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-Назад в навигацию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hlinkClick r:id="rId11" action="ppaction://hlinksldjump"/>
          </p:cNvPr>
          <p:cNvSpPr/>
          <p:nvPr/>
        </p:nvSpPr>
        <p:spPr>
          <a:xfrm>
            <a:off x="4998390" y="4894767"/>
            <a:ext cx="3009059" cy="9535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на картину(нажать)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Ð¾Ð²Ð°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10" y="118430"/>
            <a:ext cx="2193637" cy="18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83" y="53528"/>
            <a:ext cx="2521527" cy="4911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367" y="2208943"/>
            <a:ext cx="29833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Александрович Врубель – известный русский художник рубежа 19-20 веков, работавший во множестве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техник. 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автором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картины: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Царевна-Лебедь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5999" y="276294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Врубель – гениальный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художник. 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привлекают внимание зрителей своей глубиной и трагичностью, что говорит об их создателе как о человеке с тонкой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душой. 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праву считается одним из ярчайших русских творцов рубежа 19-20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367" y="529606"/>
            <a:ext cx="9518074" cy="15915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183" y="893099"/>
            <a:ext cx="9518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ученик, на данном слайде представлена биография автора Михаила Александровича Врубеля(автора картины «Царевна лебедь». Внимательно прочитай информацию и запомни.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¼Ð¸ÑÐ°Ð¸Ð» Ð°Ð»ÐµÐºÑÐ°Ð½Ð´ÑÐ¾Ð²Ð¸Ñ Ð²ÑÑÐ±ÐµÐ»Ñ ÐºÑÐ°ÑÐºÐ°Ñ Ð±Ð¸Ð¾Ð³ÑÐ°Ñ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29" y="2432244"/>
            <a:ext cx="2381250" cy="3562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9926782" y="6207426"/>
            <a:ext cx="1918854" cy="47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7658"/>
            <a:ext cx="2521527" cy="4911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3581" y="1165298"/>
            <a:ext cx="7356763" cy="55175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55711" y="40783"/>
            <a:ext cx="57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Описание картины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48828"/>
            <a:ext cx="3851564" cy="3870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отрывок из произведения Александра Сергеевича Пушкина: «Сказка о царе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Пронаблюдай, как автор описывает царевну-Лебедь.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3237" y="119540"/>
            <a:ext cx="2521527" cy="4911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646" y="893173"/>
            <a:ext cx="5001491" cy="46023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Постарайся по картине самостоятельно устно описать царевну-лебедь.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поможет приём «Лупа»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65018" y="4664735"/>
            <a:ext cx="4738255" cy="5119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38200" y="4715013"/>
            <a:ext cx="503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 Врубель «Царевна-Лебедь»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693" r="37533" b="46666"/>
          <a:stretch/>
        </p:blipFill>
        <p:spPr>
          <a:xfrm>
            <a:off x="2295989" y="-699248"/>
            <a:ext cx="6053098" cy="514513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23535" r="39696" b="10631"/>
          <a:stretch/>
        </p:blipFill>
        <p:spPr>
          <a:xfrm>
            <a:off x="3507857" y="1685037"/>
            <a:ext cx="3624463" cy="552558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-924" r="28442" b="63290"/>
          <a:stretch/>
        </p:blipFill>
        <p:spPr>
          <a:xfrm>
            <a:off x="2508069" y="-352697"/>
            <a:ext cx="7785461" cy="3984171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1" r="29221" b="53362"/>
          <a:stretch/>
        </p:blipFill>
        <p:spPr>
          <a:xfrm>
            <a:off x="6676080" y="-117565"/>
            <a:ext cx="3866414" cy="456734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9926782" y="6207426"/>
            <a:ext cx="1918854" cy="47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Ð¾Ð²Ð°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47" y="53528"/>
            <a:ext cx="2193637" cy="18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83" y="53528"/>
            <a:ext cx="2521527" cy="4911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9926782" y="6207426"/>
            <a:ext cx="1918854" cy="47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183" y="472496"/>
            <a:ext cx="44442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над вопросами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" y="1165115"/>
            <a:ext cx="531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Какое название ты бы предложил картине?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0" y="2019549"/>
            <a:ext cx="4702629" cy="6792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«Лебедь», «Царевна», «Прекрасный лебедь»…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893" y="3013501"/>
            <a:ext cx="531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Приходилось ли тебе видеть лебедей? Опиши их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2880" y="3952342"/>
            <a:ext cx="4702629" cy="6792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Лебедь-величавая и грациозная птица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83" y="4772951"/>
            <a:ext cx="531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ты можешь сказать о головном уборе царевны? (можешь вернуться к предыдущему слайду)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893" y="5996440"/>
            <a:ext cx="4702629" cy="6792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царевны корона, словно из хрусталя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846" y="416303"/>
            <a:ext cx="3916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ты понимаешь описание царевны из строк: Месяц под косой блестит, а во лбу звезда горит…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6846" y="2167037"/>
            <a:ext cx="4702629" cy="9366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Царевна-лебедь очень волшебна. Автор имеет в виду украшения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6846" y="3284787"/>
            <a:ext cx="3916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 ты считаешь, изобразил ли автор все тонкости царевны на картине?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7090" y="0"/>
            <a:ext cx="22156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29" y="1027906"/>
            <a:ext cx="6178732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Сказочный образ Царевны-Лебеди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картины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Моё отношение к картине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2195" y="4479431"/>
            <a:ext cx="4794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Концовка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9926782" y="6207426"/>
            <a:ext cx="1918854" cy="47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378</Words>
  <Application>Microsoft Office PowerPoint</Application>
  <PresentationFormat>Широкоэкранный</PresentationFormat>
  <Paragraphs>67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Ромкина Супруга ))))</dc:creator>
  <cp:lastModifiedBy>Ромкина Супруга ))))</cp:lastModifiedBy>
  <cp:revision>24</cp:revision>
  <dcterms:created xsi:type="dcterms:W3CDTF">2019-03-08T17:43:45Z</dcterms:created>
  <dcterms:modified xsi:type="dcterms:W3CDTF">2022-06-23T14:45:32Z</dcterms:modified>
</cp:coreProperties>
</file>