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0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2728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1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594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4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6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0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65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9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9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0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4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A4D17-AD34-4505-98BA-4E2CB5DFCA8B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313D4F-D232-4D9D-BE29-F1D202074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0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740" y="162984"/>
            <a:ext cx="5468586" cy="432854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27711" y="1053490"/>
            <a:ext cx="8596668" cy="28623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ru-RU" sz="60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5C2A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Arial" charset="0"/>
              </a:rPr>
              <a:t>Экологический уголок </a:t>
            </a:r>
            <a:r>
              <a:rPr lang="ru-RU" sz="60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5C2A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Arial" charset="0"/>
              </a:rPr>
              <a:t>в средней группе № 7 «Ласточки»</a:t>
            </a:r>
            <a:endParaRPr lang="ru-RU" sz="6000" b="1" i="1" dirty="0">
              <a:ln w="19050">
                <a:solidFill>
                  <a:prstClr val="white"/>
                </a:solidFill>
                <a:prstDash val="solid"/>
              </a:ln>
              <a:solidFill>
                <a:srgbClr val="005C2A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836" y="4894019"/>
            <a:ext cx="5389331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4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4" y="140719"/>
            <a:ext cx="8956374" cy="6717281"/>
          </a:xfrm>
        </p:spPr>
      </p:pic>
    </p:spTree>
    <p:extLst>
      <p:ext uri="{BB962C8B-B14F-4D97-AF65-F5344CB8AC3E}">
        <p14:creationId xmlns:p14="http://schemas.microsoft.com/office/powerpoint/2010/main" val="105259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88" y="199144"/>
            <a:ext cx="9274003" cy="605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6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4" y="127072"/>
            <a:ext cx="8837238" cy="6627929"/>
          </a:xfrm>
        </p:spPr>
      </p:pic>
    </p:spTree>
    <p:extLst>
      <p:ext uri="{BB962C8B-B14F-4D97-AF65-F5344CB8AC3E}">
        <p14:creationId xmlns:p14="http://schemas.microsoft.com/office/powerpoint/2010/main" val="344641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80" y="0"/>
            <a:ext cx="6872975" cy="6872975"/>
          </a:xfrm>
        </p:spPr>
      </p:pic>
    </p:spTree>
    <p:extLst>
      <p:ext uri="{BB962C8B-B14F-4D97-AF65-F5344CB8AC3E}">
        <p14:creationId xmlns:p14="http://schemas.microsoft.com/office/powerpoint/2010/main" val="92715931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10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Экологический уголок в средней группе № 7 «Ласточки»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 уголок в средней группе № 7 «Ласточки»</dc:title>
  <dc:creator>Наталья</dc:creator>
  <cp:lastModifiedBy>Наталья</cp:lastModifiedBy>
  <cp:revision>1</cp:revision>
  <dcterms:created xsi:type="dcterms:W3CDTF">2023-05-16T05:36:22Z</dcterms:created>
  <dcterms:modified xsi:type="dcterms:W3CDTF">2023-05-16T05:42:13Z</dcterms:modified>
</cp:coreProperties>
</file>