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516" y="-12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04665"/>
            <a:ext cx="7772400" cy="79208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Центр познавательно-исследовательской деятельности «Лаборатория деда Зная»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8" name="Picture 4" descr="C:\Users\Администратор\Desktop\IMG_36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30400" y="-10972800"/>
            <a:ext cx="9600000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дминистратор\Desktop\IMG_36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82544" y="1883970"/>
            <a:ext cx="5497746" cy="412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Администратор\Desktop\IMG_36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58828" y="1893619"/>
            <a:ext cx="5486719" cy="411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878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Администратор\Desktop\IMG_36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6539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8537"/>
            <a:ext cx="4272475" cy="32043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68" y="3501008"/>
            <a:ext cx="4249216" cy="31869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83562"/>
            <a:ext cx="4272476" cy="320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39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88640"/>
            <a:ext cx="4320480" cy="32403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8640"/>
            <a:ext cx="4320480" cy="3240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61" y="3579540"/>
            <a:ext cx="4320480" cy="32403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79540"/>
            <a:ext cx="432048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05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16632"/>
            <a:ext cx="4395688" cy="32967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9032"/>
            <a:ext cx="4392488" cy="32943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01008"/>
            <a:ext cx="4356992" cy="32677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04" y="3501008"/>
            <a:ext cx="4356992" cy="326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784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8</Words>
  <Application>Microsoft Office PowerPoint</Application>
  <PresentationFormat>Экран (4:3)</PresentationFormat>
  <Paragraphs>1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7" baseType="lpstr">
      <vt:lpstr>Arial</vt:lpstr>
      <vt:lpstr>Calibri</vt:lpstr>
      <vt:lpstr>Тема Office</vt:lpstr>
      <vt:lpstr>Центр познавательно-исследовательской деятельности «Лаборатория деда Зная»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 познавательно-исследовательской деятельности «Лаборатория деда Зная»</dc:title>
  <dc:creator>Администратор</dc:creator>
  <cp:lastModifiedBy>Пользователь Windows</cp:lastModifiedBy>
  <cp:revision>4</cp:revision>
  <dcterms:created xsi:type="dcterms:W3CDTF">2022-02-24T03:32:11Z</dcterms:created>
  <dcterms:modified xsi:type="dcterms:W3CDTF">2022-02-24T08:41:05Z</dcterms:modified>
</cp:coreProperties>
</file>