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4" y="0"/>
            <a:ext cx="9150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ИРКУТСКА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ПОЛИТИКЕ И КУЛЬТУРЕ   г. ИРКУТСКА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ИРКУТСКА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ИРКУТСКА ДЕТСКИЙ САД № 152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(МБДОУ г. Иркутска детский сад №152)</a:t>
            </a:r>
            <a:b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664074, г. Иркутск, ул.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Новокшонова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61 телефон 41-33-21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detskiisad152.mdou@yandex.ru</a:t>
            </a:r>
            <a:b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442" y="2204864"/>
            <a:ext cx="7452030" cy="396044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Барыбина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Олеговна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8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" y="0"/>
            <a:ext cx="9142218" cy="6858000"/>
          </a:xfrm>
        </p:spPr>
      </p:pic>
      <p:pic>
        <p:nvPicPr>
          <p:cNvPr id="1026" name="Picture 2" descr="C:\Users\Максим Барыбин\Desktop\Новая папка\IMG_20260213_142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2748" cy="61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аксим Барыбин\Desktop\Новая папка\IMG_20260213_142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877494" cy="32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 Барыбин\Desktop\Новая папка\IMG_20260213_142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02"/>
            <a:ext cx="4937602" cy="37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0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0"/>
            <a:ext cx="91485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Максим Барыбин\Desktop\Новая папка\IMG_20260213_143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520"/>
            <a:ext cx="3891532" cy="65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 Барыбин\Desktop\Новая папка\IMG_20260213_143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520"/>
            <a:ext cx="4299753" cy="65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3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аксим Барыбин\Desktop\Новая папка\IMG_20260213_143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" y="26381"/>
            <a:ext cx="88924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0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АДМИНИСТРАЦИЯ ГОРОДА ИРКУТСКА КОМИТЕТ ПО СОЦИАЛЬНОЙ ПОЛИТИКЕ И КУЛЬТУРЕ   г. ИРКУТСКА ДЕПАРТАМЕНТ ОБРАЗОВАНИЯ ГОРОДА ИРКУТСКА МУНИЦИПАЛЬНОЕ БЮДЖЕТНОЕ ДОШКОЛЬНОЕ ОБРАЗОВАТЕЛЬНОЕ УЧРЕЖДЕНИЕ ГОРОДА ИРКУТСКА ДЕТСКИЙ САД № 152 (МБДОУ г. Иркутска детский сад №152) 664074, г. Иркутск, ул. Новокшонова, 61 телефон 41-33-21 E-mail: detskiisad152.mdou@yandex.ru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ИРКУТСКА КОМИТЕТ ПО СОЦИАЛЬНОЙ ПОЛИТИКЕ И КУЛЬТУРЕ   г. ИРКУТСКА ДЕПАРТАМЕНТ ОБРАЗОВАНИЯ ГОРОДА ИРКУТСКА МУНИЦИПАЛЬНОЕ БЮДЖЕТНОЕ ДОШКОЛЬНОЕ ОБРАЗОВАТЕЛЬНОЕ УЧРЕЖДЕНИЕ ГОРОДА ИРКУТСКА ДЕТСКИЙ САД № 152 (МБДОУ г. Иркутска детский сад №152) 664074, г. Иркутск, ул. Новокшонова, 61 телефон 41-33-21 E-mail: detskiisad152.mdou@yandex.ru  </dc:title>
  <dc:creator>Максим Барыбин</dc:creator>
  <cp:lastModifiedBy>Максим Барыбин</cp:lastModifiedBy>
  <cp:revision>8</cp:revision>
  <dcterms:created xsi:type="dcterms:W3CDTF">2026-02-12T07:07:34Z</dcterms:created>
  <dcterms:modified xsi:type="dcterms:W3CDTF">2026-02-13T07:07:59Z</dcterms:modified>
</cp:coreProperties>
</file>