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63" r:id="rId3"/>
    <p:sldId id="268" r:id="rId4"/>
    <p:sldId id="273" r:id="rId5"/>
    <p:sldId id="27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71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4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09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96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9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0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0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2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41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4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6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D1DEA-4605-4359-B3CC-01AAC2DE957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C419C-7049-4B86-883D-943FE540F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38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8324" y="0"/>
            <a:ext cx="7822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«Лучший </a:t>
            </a: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творческий уголок по</a:t>
            </a: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ПДД!»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6064" y="5949280"/>
            <a:ext cx="36652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Подготовила Динер О.В</a:t>
            </a:r>
            <a:endParaRPr lang="ru-RU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1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62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ейсана\Desktop\фотки для пдд\20190206_132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ейсана\Desktop\фотки для пдд\20190206_13375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Лейсана\Desktop\фотки для пдд\20190206_14422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4859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Лейсана\Desktop\фотки для пдд\20190206_13272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1018"/>
            <a:ext cx="4499992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Лейсана\Desktop\фотки для пдд\20190206_13272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 t="13599" r="17741" b="14590"/>
          <a:stretch/>
        </p:blipFill>
        <p:spPr bwMode="auto">
          <a:xfrm>
            <a:off x="5859814" y="3397118"/>
            <a:ext cx="3014730" cy="27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ейсана\Desktop\фотки для пдд\20190206_1327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t="8086" r="15772" b="15529"/>
          <a:stretch/>
        </p:blipFill>
        <p:spPr bwMode="auto">
          <a:xfrm>
            <a:off x="5859814" y="197590"/>
            <a:ext cx="3014730" cy="2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ейсана\Desktop\фотки для пдд\20190206_1328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41076" r="17580" b="8601"/>
          <a:stretch/>
        </p:blipFill>
        <p:spPr bwMode="auto">
          <a:xfrm>
            <a:off x="323528" y="197590"/>
            <a:ext cx="5371004" cy="304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ейсана\Desktop\фотки для пдд\20190205_1234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35484" r="12097"/>
          <a:stretch/>
        </p:blipFill>
        <p:spPr bwMode="auto">
          <a:xfrm>
            <a:off x="601087" y="3373222"/>
            <a:ext cx="4815886" cy="317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80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Лейсана\Desktop\фотки для пдд\20190206_1317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t="27205" r="27581" b="22795"/>
          <a:stretch/>
        </p:blipFill>
        <p:spPr bwMode="auto">
          <a:xfrm>
            <a:off x="323528" y="620688"/>
            <a:ext cx="8395496" cy="546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964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10</Words>
  <Application>Microsoft Office PowerPoint</Application>
  <PresentationFormat>Экран (4:3)</PresentationFormat>
  <Paragraphs>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Лейсана</dc:creator>
  <cp:lastModifiedBy>user</cp:lastModifiedBy>
  <cp:revision>16</cp:revision>
  <dcterms:created xsi:type="dcterms:W3CDTF">2019-02-06T15:58:26Z</dcterms:created>
  <dcterms:modified xsi:type="dcterms:W3CDTF">2022-01-17T10:04:29Z</dcterms:modified>
</cp:coreProperties>
</file>