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7FBED-FC63-9983-83C0-B7C2C3DE4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97DA4D-1B49-FB98-6F6B-85719194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03E57-C94D-3BD9-D83C-E25142E0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31DE8A-406A-6A5D-73CC-B68E8EF4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637FB8-616E-6268-E92D-571C8851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7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C0BB4-E48A-215D-BDDD-71FBF698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D9DEE-620B-2A36-9D0B-68AECB3E8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38E557-DC39-6064-39BF-0A46D455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3A91F-A191-6620-FA0D-DF6460F7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DBD93A-7503-63C3-76DB-CD59DB70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3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7CC94F-2709-0E23-6686-072A8233B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C9DFD6-BA4B-C251-F92A-0C46BFDA7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BAE830-44C3-F188-4615-4DF756DC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984EF-1356-54D5-6E78-9E380150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6DC48-FA1C-FDE1-F451-5F4B0412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4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6430A-B851-4327-43AE-844E9C8D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69E2DD-4678-F0AF-39BE-85F877B4B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E2D07-0052-B30D-A1D2-358A2E181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43911F-CCCD-5047-133B-4AF1C044B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083B01-EC4A-3D9F-5D80-0B6FE87E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8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5EE36-9FBB-8C95-893D-DE6E4FB6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67F517-D0DB-6E68-6110-515E923D9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66CA60-5BDA-CD8F-23A0-D834AE0B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48A0A-6545-7ED1-9EA8-565AB44C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3CCCD-8679-82EB-97EC-8EB26406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4318F-E9E4-8EC7-8B6E-CBB74410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2C770E-9726-6B2E-37F4-EB706892B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B6EAA6-5CFD-3132-8282-75787C8B1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3F198-E410-1554-900B-75E7D0FB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5A919C-3944-3245-EFC2-60FE26A8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F4A818-9EC6-27A0-3AD8-FAFCA05C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7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CAD04-1875-7496-498B-855BE80C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6DE619-A905-7279-06F3-8E919A1EC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C77E0A-D3B2-A8C6-B775-4E7AB768B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5F92FF-25F6-D460-0B09-723794215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68E0A2-D1DF-6ECF-3144-A1640B043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0E97F1-C21B-9EF8-E137-EB5EA146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061120-0855-45F1-AD88-ABDAF078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6E2F5E-DD67-3973-4E04-8BD679E5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4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EF4A8-556B-CCA8-4FDA-5E179E1A5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133625-C8ED-BE72-D2D5-835FE8E8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221703-057F-017D-B83B-7360B448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588D1D-FCE9-9C85-C998-051CEC97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1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113B21-3E71-7550-8240-E2809DDE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235738-7C9D-DFB6-99E3-C21341BD9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68CEA0-E621-98FC-73BC-39E6A347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8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06DD6-6226-231D-A91C-F2FE71B5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E511F4-4069-FF31-59B0-6A18C8D6A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5ECADB-3267-431B-D78B-E299CE5BF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FD425E-42B7-B064-57F4-7D6736CF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DFB8DE-70FB-C37E-B48F-2943568D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56D70F-211E-5B96-817A-BF9B44A8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10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04A2D-0E34-2E28-D883-C4F65297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7C5DCB-234C-B403-10D0-B9E003CBC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A25A33-667B-1701-92F0-0251AE4AD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98949E-ECD3-AD40-83E6-F2FD5A65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B3F263-4AE4-C441-EA4A-A655C59A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55455E-EA10-7CB3-B992-842DCF8B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8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86775-7B3B-B6FE-8CCA-EFE1F59E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19A55F-92C0-7612-B991-0A58747B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2E7E5C-74FF-DAAF-3C57-743DD057F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EA480-DE99-4FA3-920A-282775B63A6E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816BBC-6D3F-9E40-AB13-B357EC785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79A60-9881-57D3-2462-61F854F8C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C20F-1D21-4874-93E6-EF4EAEC01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A4ECFF-4917-D049-C170-1513B41CE0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МБОУ «Александровская ООШ»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Старшая группа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Воспитатель: </a:t>
            </a:r>
            <a:r>
              <a:rPr lang="ru-RU" sz="3200" b="1" i="1" dirty="0" err="1">
                <a:solidFill>
                  <a:srgbClr val="FF0000"/>
                </a:solidFill>
              </a:rPr>
              <a:t>Веренкова</a:t>
            </a:r>
            <a:r>
              <a:rPr lang="ru-RU" sz="3200" b="1" i="1" dirty="0">
                <a:solidFill>
                  <a:srgbClr val="FF0000"/>
                </a:solidFill>
              </a:rPr>
              <a:t> Е.А.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0B7ED6-7439-FD9D-1534-6C8B54EF161F}"/>
              </a:ext>
            </a:extLst>
          </p:cNvPr>
          <p:cNvSpPr/>
          <p:nvPr/>
        </p:nvSpPr>
        <p:spPr>
          <a:xfrm>
            <a:off x="442129" y="1274723"/>
            <a:ext cx="110548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ПАТРИОТИЧЕСКИЙ УГОЛОК</a:t>
            </a:r>
          </a:p>
        </p:txBody>
      </p:sp>
    </p:spTree>
    <p:extLst>
      <p:ext uri="{BB962C8B-B14F-4D97-AF65-F5344CB8AC3E}">
        <p14:creationId xmlns:p14="http://schemas.microsoft.com/office/powerpoint/2010/main" val="286027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A050F7-13F7-6D9F-0510-0F66FF63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1" y="535020"/>
            <a:ext cx="10700425" cy="60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EAFFB-04A5-3012-067C-D32E3DCB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6" y="389106"/>
            <a:ext cx="5524830" cy="4159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147E0F-3D97-7230-F0B7-02638D9AA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9" y="2315183"/>
            <a:ext cx="5245336" cy="3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0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FCDD3-02D9-B0D7-7039-0E9E61F08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" y="397900"/>
            <a:ext cx="4871910" cy="3668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2313B-089B-7912-F649-83190B85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45" y="1761869"/>
            <a:ext cx="5928528" cy="44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629AC-A129-EB58-DAC3-2DFD16F2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3" y="359559"/>
            <a:ext cx="3850506" cy="28992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34DEE-BFB8-EA20-74F5-841752403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36" y="872023"/>
            <a:ext cx="3850507" cy="5113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FE1D4-D9E6-01D1-A0A3-BAB20E03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/>
          <a:stretch>
            <a:fillRect/>
          </a:stretch>
        </p:blipFill>
        <p:spPr>
          <a:xfrm rot="16200000">
            <a:off x="2302849" y="3037639"/>
            <a:ext cx="3096962" cy="42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2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</Words>
  <Application>Microsoft Office PowerPoint</Application>
  <PresentationFormat>Широкоэкранный</PresentationFormat>
  <Paragraphs>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Александр Ворона</dc:creator>
  <cp:lastModifiedBy>Александр Ворона</cp:lastModifiedBy>
  <cp:revision>1</cp:revision>
  <dcterms:created xsi:type="dcterms:W3CDTF">2026-02-12T06:58:38Z</dcterms:created>
  <dcterms:modified xsi:type="dcterms:W3CDTF">2026-02-12T07:08:59Z</dcterms:modified>
</cp:coreProperties>
</file>