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66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4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2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8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7150-51E1-456F-8166-A592CBEFE32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8A7D-8A7A-49AC-AC22-159CCD61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2" y="869430"/>
            <a:ext cx="9739086" cy="6385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-764498"/>
            <a:ext cx="12191999" cy="24551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Математический уголок группы 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«Знатоки»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4" y="297"/>
            <a:ext cx="7980501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4689" y="-524657"/>
            <a:ext cx="3837481" cy="80866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«Веселые животные»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Цель: закрепление умения считать в пределах 10; соотношение количества предметов с цифрой; развитие навыков согласования числительных с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сущ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2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12481" y="329784"/>
            <a:ext cx="2980944" cy="63558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«Цифровые колечки»</a:t>
            </a:r>
            <a:b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Цель: закреплять прямой и обратный счет в пределах 5; развитие моторики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8" y="658367"/>
            <a:ext cx="6858594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67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"/>
            <a:ext cx="8604354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09286" y="-1738859"/>
            <a:ext cx="3482714" cy="100284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«Свари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компот»</a:t>
            </a:r>
            <a:b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Цель: Изучение цифр и счета в пределах </a:t>
            </a:r>
            <a:r>
              <a:rPr lang="ru-RU" sz="31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10; изучение </a:t>
            </a:r>
            <a:r>
              <a:rPr lang="ru-RU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повторение названий фруктов и </a:t>
            </a:r>
            <a:r>
              <a:rPr lang="ru-RU" sz="31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ягод;тренировка</a:t>
            </a:r>
            <a:r>
              <a:rPr lang="ru-RU" sz="31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памяти и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0021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78" y="-297"/>
            <a:ext cx="8608812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4433" y="365125"/>
            <a:ext cx="3507697" cy="61256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«Умные  пирамидки»</a:t>
            </a:r>
            <a:b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7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Цель:сопоставление</a:t>
            </a:r>
            <a:r>
              <a:rPr lang="ru-RU" sz="2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количества предметов с цифрой, совмещение геометрических фигур по форме и цвету; развитие внимания, воображения, пространственного мышления, закрепление навыка </a:t>
            </a:r>
            <a:r>
              <a:rPr lang="ru-RU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употребления знаков «больше», «меньше», «равно»</a:t>
            </a:r>
          </a:p>
        </p:txBody>
      </p:sp>
    </p:spTree>
    <p:extLst>
      <p:ext uri="{BB962C8B-B14F-4D97-AF65-F5344CB8AC3E}">
        <p14:creationId xmlns:p14="http://schemas.microsoft.com/office/powerpoint/2010/main" val="40774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Тема Office</vt:lpstr>
      <vt:lpstr>Математический уголок группы «Знатоки»</vt:lpstr>
      <vt:lpstr>«Веселые животные» Цель: закрепление умения считать в пределах 10; соотношение количества предметов с цифрой; развитие навыков согласования числительных с сущ</vt:lpstr>
      <vt:lpstr>«Цифровые колечки» Цель: закреплять прямой и обратный счет в пределах 5; развитие моторики</vt:lpstr>
      <vt:lpstr>                        «Свари компот» Цель: Изучение цифр и счета в пределах 10; изучение и повторение названий фруктов и ягод;тренировка памяти и внимания</vt:lpstr>
      <vt:lpstr>«Умные  пирамидки» Цель:сопоставление количества предметов с цифрой, совмещение геометрических фигур по форме и цвету; развитие внимания, воображения, пространственного мышления, закрепление навыка употребления знаков «больше», «меньше», «равно»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Клюева</dc:creator>
  <cp:lastModifiedBy>Наталья Клюева</cp:lastModifiedBy>
  <cp:revision>32</cp:revision>
  <dcterms:created xsi:type="dcterms:W3CDTF">2022-03-16T04:07:12Z</dcterms:created>
  <dcterms:modified xsi:type="dcterms:W3CDTF">2022-06-27T03:49:42Z</dcterms:modified>
</cp:coreProperties>
</file>