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0CE997-47F2-443C-A99B-EE35890BF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C0CCFC-A8EB-4D57-BAF8-F6BBC04D5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F5602-AB0B-4A8A-9FF1-D70894CF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47E4C1-5339-4BD6-AD30-03073BCD2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178722-B027-4525-A456-A0A01D4A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8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810-32F4-44B9-BFE6-C9B6F484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C6F049-44F0-48CA-829F-F15856CC3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04C59-A84D-4615-8B10-5B542869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6FA408-9067-4CB9-AC5E-764816C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1B554F-4CE0-4D00-ADA8-3D2F7959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9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36A9FA-BC8D-4D09-BA17-BB54C8B87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081A16-11A2-4C1F-81E2-FD58BD99A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FD03C5-7573-448D-8D5F-5E49D4F2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173D98-692B-4510-86EF-529EF18B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576005-13A3-4CCD-9E8F-51F062EF0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5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38EC9-DF61-400B-91AD-A991C9213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0A648-11A1-452B-A0D9-279BE4B24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C231E-812D-4B2E-A77D-1E0B45EB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C40485-C352-4746-AA2E-1C0D2840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4DDE8E-F34E-44E8-A2A7-EC34B637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7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60615-8423-4EDA-AA44-1BC3B8F9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9ED35A-64BD-43C7-BDED-4DAA3EBB9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69A1C9-6357-4A91-AF48-825AFA95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F76ED5-D69A-49F5-8D3C-31960B22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EC8909-A65A-41F6-91AA-F3B1E6DC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C7A3C-310B-4D46-825B-B1ADBE88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2A44C5-0B82-429E-B097-DC2697B64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696347-931F-486A-A819-20BD772A5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6A361F-F06B-468D-AA0E-41AE6FF5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8C6393-1897-4643-BCA6-CBFF935F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1DDFCF-6B19-401B-9C34-B45104DF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31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30003F-298F-4459-A950-6D94584D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499F81-6333-4A7A-8CCB-46B5272E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6DFBDD-0ED1-4AD6-A104-5C09B31DC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5FBE51-C854-40F4-8227-951CE7352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BD9DAD-4820-49DA-B16A-787DDCC5F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D3481C-7FC9-4911-8301-FD8928A6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CBC27A-5C6C-4310-99DD-B7F9E403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68CC83-FC36-4266-83A8-9F4CADCC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7D59C-2F9C-412C-92AE-6E428188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DBA6E8-5011-4D59-B9A1-3F993EB9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B22FB5-B102-4FA7-B9B0-409B611C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67E9C6-20A3-4BB8-B0B1-7F8D03D2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3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B6334C-2F06-42D0-A095-1600A9D4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0201EDF-360D-4BA0-86CA-B2A65207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EFA93E-FDA4-438D-986D-F1E3CA23A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1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35236-6A85-435C-A38C-2271AD09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E3092-42FE-404E-9952-74FED3BCB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B05158-4BDB-41D2-9DC3-3D5D4D686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35AEF6-9BF0-4225-BA05-D7B05062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721940-E50F-4F22-BA90-7868894B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D79674-68B0-4981-BFB4-C1B890D6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7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06461-2EA4-44F3-AD3A-DFBF03E7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ACE0CA-BB75-4662-BC7B-BCE8D39D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EB4836-54C4-47F7-B9A5-BE7C3AF38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9E7E00-B5A3-4442-B901-FA49BDA4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A417C2-C4A3-4884-B381-B99E1E74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D55F01-04E8-4107-9A79-7CEEC3FB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3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0B4C5-2D15-499F-A1AE-5B6022D8E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23945B-A4C5-48B7-8C7B-D22B49CB7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B78292-07FF-4713-A6B6-5303B5303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1252C-4C8A-4186-BFDD-A16DDE4D72C5}" type="datetimeFigureOut">
              <a:rPr lang="ru-RU" smtClean="0"/>
              <a:t>ср 30.11.22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AD9CE0-915F-4D16-A845-DB8D96FE9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CDE66-FC81-486E-ADB9-1784378B44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374C-3E83-4B8A-BB2E-0CB1AE9C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3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F026C8C-8FD0-4FA1-9F4D-3AEA9CEF7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78324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B6F94-6527-48A5-8A82-95910D4D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367" y="1293172"/>
            <a:ext cx="8515065" cy="289669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Театральный уголок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9DBB89E-17AB-4F97-B611-82AE5048B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82" y="0"/>
            <a:ext cx="12192000" cy="684689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5B57AD-8CF9-4611-8274-0B08EC7745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5505" y="279399"/>
            <a:ext cx="7557688" cy="6288095"/>
          </a:xfrm>
          <a:prstGeom prst="round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72518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9CB889A-05E2-4866-8BF2-042EB2B231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6883266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006444-6961-4AB6-96EC-87CC4A8084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3216" y="500515"/>
            <a:ext cx="6633928" cy="57406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78658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AE992AA-624F-4CCC-9F44-CAB5C9F91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2FEA61-148E-4A5B-BBEB-33B4948125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3713" y="688656"/>
            <a:ext cx="6037943" cy="54806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7599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513B040-7CE2-4FD9-8A2E-FA457B328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17715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7FAD1F-7A9D-4B87-BC21-96541FB5C72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7428" y="217715"/>
            <a:ext cx="7753572" cy="5815180"/>
          </a:xfrm>
          <a:prstGeom prst="round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3085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D6C6B8E-8F8B-4B9B-886F-13CD85A39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74199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1B9A30-DBB5-480C-8C60-916E6E8BB6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6793" y="281305"/>
            <a:ext cx="6084627" cy="631751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3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Театральный уголок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«Лучший творческий уголок» Жижина Ольга Васильевна, Рудакова Галина Анатольевна  </dc:title>
  <dc:creator>Пользователь</dc:creator>
  <cp:lastModifiedBy>Пользователь</cp:lastModifiedBy>
  <cp:revision>10</cp:revision>
  <dcterms:created xsi:type="dcterms:W3CDTF">2022-11-30T11:08:38Z</dcterms:created>
  <dcterms:modified xsi:type="dcterms:W3CDTF">2022-11-30T12:06:19Z</dcterms:modified>
</cp:coreProperties>
</file>