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8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1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1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7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0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9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3D2F-3D17-4EEA-B154-04E50A760851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7262-2652-4B4C-A9A7-FFD0E35AC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0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jpg"/><Relationship Id="rId4" Type="http://schemas.openxmlformats.org/officeDocument/2006/relationships/image" Target="../media/image13.jpe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92000" cy="6820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24690" y="37144"/>
            <a:ext cx="1201189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центр развития ребенка–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№85 г. Томска.  </a:t>
            </a:r>
            <a:r>
              <a:rPr lang="ru-RU" sz="14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КОРПУС</a:t>
            </a:r>
            <a:endParaRPr lang="ru-RU" sz="1400" b="1" i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4775" y="1662654"/>
            <a:ext cx="860724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u="sng" dirty="0" smtClean="0">
                <a:ln w="0">
                  <a:gradFill>
                    <a:gsLst>
                      <a:gs pos="0">
                        <a:schemeClr val="accent1">
                          <a:lumMod val="7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  <a:r>
              <a:rPr lang="ru-RU" sz="4000" b="1" i="1" u="sng" dirty="0" smtClean="0">
                <a:ln w="0">
                  <a:gradFill>
                    <a:gsLst>
                      <a:gs pos="0">
                        <a:schemeClr val="accent1">
                          <a:lumMod val="7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smtClean="0">
                <a:ln w="0">
                  <a:gradFill>
                    <a:gsLst>
                      <a:gs pos="0">
                        <a:schemeClr val="accent1">
                          <a:lumMod val="7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</a:t>
            </a:r>
            <a:endParaRPr lang="ru-RU" sz="4000" b="1" i="1" u="sng" dirty="0">
              <a:ln w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u="sng" dirty="0" smtClean="0">
                <a:ln w="0">
                  <a:gradFill>
                    <a:gsLst>
                      <a:gs pos="0">
                        <a:schemeClr val="accent1">
                          <a:lumMod val="7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ru-RU" sz="4000" b="1" i="1" u="sng" dirty="0">
              <a:ln w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u="sng" dirty="0" smtClean="0">
                <a:ln w="0">
                  <a:gradFill>
                    <a:gsLst>
                      <a:gs pos="0">
                        <a:schemeClr val="accent1">
                          <a:lumMod val="7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algn="ctr"/>
            <a:r>
              <a:rPr lang="ru-RU" sz="4000" b="1" i="1" u="sng" dirty="0" smtClean="0">
                <a:ln w="0">
                  <a:gradFill>
                    <a:gsLst>
                      <a:gs pos="0">
                        <a:schemeClr val="accent1">
                          <a:lumMod val="7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«Мечтатели» № 3/14</a:t>
            </a:r>
            <a:endParaRPr lang="ru-RU" sz="4000" b="1" i="1" u="sng" dirty="0">
              <a:ln w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44790" y="5106751"/>
            <a:ext cx="3771900" cy="1751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Бакшина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Алексанровна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Волохова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Ксения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Владимировна,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Мазурова Олеся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Раисовна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0050" y="6472638"/>
            <a:ext cx="377190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Томск – 2022 г.</a:t>
            </a:r>
          </a:p>
        </p:txBody>
      </p:sp>
    </p:spTree>
    <p:extLst>
      <p:ext uri="{BB962C8B-B14F-4D97-AF65-F5344CB8AC3E}">
        <p14:creationId xmlns:p14="http://schemas.microsoft.com/office/powerpoint/2010/main" val="370423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2952" y="836712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создан уголок…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физической культуры,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была мускулатура,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дети не болели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щёчки их алели.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 дети увлеченье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Подберут здесь без сомненья!</a:t>
            </a:r>
            <a:endParaRPr lang="ru-RU" b="0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952" y="3692890"/>
            <a:ext cx="2738189" cy="191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/>
        </p:blipFill>
        <p:spPr>
          <a:xfrm>
            <a:off x="4350327" y="584315"/>
            <a:ext cx="3618823" cy="483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41313" r="-967" b="13444"/>
          <a:stretch/>
        </p:blipFill>
        <p:spPr>
          <a:xfrm>
            <a:off x="7802533" y="2265626"/>
            <a:ext cx="3565698" cy="315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82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623455" y="875719"/>
            <a:ext cx="10848109" cy="1784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фабричным спортивным оборудованием в нашем уголке находится и нестандартное оборудование, изготовленное воспитателями и родителями.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оборудование – это всегда дополнительный стимул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–оздоровительной работы, поэтому оно никогда  не бывает лишним, можно без особых затрат обновить игровой инвентарь в спортивном уголке, если есть желание и немного фантазии.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61" r="28182" b="-1"/>
          <a:stretch/>
        </p:blipFill>
        <p:spPr>
          <a:xfrm>
            <a:off x="1093273" y="2299854"/>
            <a:ext cx="2216380" cy="3865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41414" r="50909" b="5051"/>
          <a:stretch/>
        </p:blipFill>
        <p:spPr>
          <a:xfrm>
            <a:off x="3425563" y="2389908"/>
            <a:ext cx="1880847" cy="236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847" y="4105774"/>
            <a:ext cx="1570335" cy="209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>
          <a:xfrm>
            <a:off x="3102061" y="3992839"/>
            <a:ext cx="4408698" cy="231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182" y="2939302"/>
            <a:ext cx="2421493" cy="32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b="29235"/>
          <a:stretch/>
        </p:blipFill>
        <p:spPr>
          <a:xfrm>
            <a:off x="5541006" y="2485433"/>
            <a:ext cx="2916228" cy="162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71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671945" y="778738"/>
            <a:ext cx="10848109" cy="1368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Реалии нынешнего времени, «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вносит свои коррективы и так  получилось, что нашу группу закрыли на карантин и многие дети находились дома. Но мы совместно с родителями решили, что всё равно будем участвовать в данном конкурсе- смотре- ДИСТАНЦИОННО.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совместно с родителями выбрали вид инвентаря и изготовили его дама, а нам прислали фото отчеты. Как только наша группа вновь сможет принять детей, они принесут свои спортивные шедевры в сад.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9" y="3300556"/>
            <a:ext cx="1976005" cy="263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15" y="1868054"/>
            <a:ext cx="1976005" cy="263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00" y="1898492"/>
            <a:ext cx="2147454" cy="286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2" y="2229059"/>
            <a:ext cx="2148754" cy="286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625" r="97875">
                        <a14:foregroundMark x1="25750" y1="42375" x2="25750" y2="42375"/>
                        <a14:foregroundMark x1="37000" y1="41750" x2="37000" y2="41750"/>
                        <a14:foregroundMark x1="37625" y1="44750" x2="37625" y2="44750"/>
                        <a14:foregroundMark x1="66375" y1="46250" x2="66375" y2="46250"/>
                        <a14:foregroundMark x1="73500" y1="53625" x2="73500" y2="53625"/>
                        <a14:foregroundMark x1="80125" y1="53625" x2="80125" y2="5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46" y="3283227"/>
            <a:ext cx="3505200" cy="350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5"/>
          <a:stretch/>
        </p:blipFill>
        <p:spPr>
          <a:xfrm>
            <a:off x="8906308" y="2145132"/>
            <a:ext cx="2246602" cy="204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5"/>
          <a:stretch/>
        </p:blipFill>
        <p:spPr>
          <a:xfrm>
            <a:off x="7716766" y="4330541"/>
            <a:ext cx="3186977" cy="197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701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8817" y="681382"/>
            <a:ext cx="104948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физкультурного оборудования в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активности создана большая картотека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игр, различных видов гимнастик, много материала об известных спортсменах, схемы к упражнениям, играм и настольно-печатные игры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передвижки с консультациями для родителей, конспекты физ. занятий в группе, на прогулке. Подобрана методическая литература на данную тему.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4" y="2234034"/>
            <a:ext cx="1948935" cy="259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t="16378" b="7875"/>
          <a:stretch/>
        </p:blipFill>
        <p:spPr>
          <a:xfrm rot="15953107">
            <a:off x="6451996" y="2321444"/>
            <a:ext cx="1967904" cy="209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6" t="7684" r="3276"/>
          <a:stretch/>
        </p:blipFill>
        <p:spPr>
          <a:xfrm rot="16200000">
            <a:off x="3704740" y="2310006"/>
            <a:ext cx="2274320" cy="223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35" y="4189278"/>
            <a:ext cx="6042130" cy="213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8" t="939" r="9164" b="-939"/>
          <a:stretch/>
        </p:blipFill>
        <p:spPr>
          <a:xfrm>
            <a:off x="9118319" y="2314452"/>
            <a:ext cx="1965317" cy="200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385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230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2022-02-12T08:06:31Z</dcterms:created>
  <dcterms:modified xsi:type="dcterms:W3CDTF">2022-05-19T14:46:47Z</dcterms:modified>
</cp:coreProperties>
</file>